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9"/>
  </p:notesMasterIdLst>
  <p:sldIdLst>
    <p:sldId id="256" r:id="rId2"/>
    <p:sldId id="373" r:id="rId3"/>
    <p:sldId id="369" r:id="rId4"/>
    <p:sldId id="368" r:id="rId5"/>
    <p:sldId id="362" r:id="rId6"/>
    <p:sldId id="395" r:id="rId7"/>
    <p:sldId id="376" r:id="rId8"/>
    <p:sldId id="396" r:id="rId9"/>
    <p:sldId id="269" r:id="rId10"/>
    <p:sldId id="388" r:id="rId11"/>
    <p:sldId id="394" r:id="rId12"/>
    <p:sldId id="397" r:id="rId13"/>
    <p:sldId id="282" r:id="rId14"/>
    <p:sldId id="258" r:id="rId15"/>
    <p:sldId id="260" r:id="rId16"/>
    <p:sldId id="262" r:id="rId17"/>
    <p:sldId id="263" r:id="rId18"/>
  </p:sldIdLst>
  <p:sldSz cx="12188825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Quattrocento Sans" panose="020B0502050000020003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7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Grid="0">
      <p:cViewPr varScale="1">
        <p:scale>
          <a:sx n="107" d="100"/>
          <a:sy n="107" d="100"/>
        </p:scale>
        <p:origin x="640" y="16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4473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 Image:-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https://unsplash.com/photos/aVbR17HLZTg</a:t>
            </a:r>
            <a:endParaRPr/>
          </a:p>
        </p:txBody>
      </p:sp>
      <p:sp>
        <p:nvSpPr>
          <p:cNvPr id="382" name="Google Shape;38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594784" y="0"/>
            <a:ext cx="10984600" cy="67647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825500" dist="736600" dir="189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678907" y="2033987"/>
            <a:ext cx="6709107" cy="2630856"/>
          </a:xfrm>
          <a:prstGeom prst="rect">
            <a:avLst/>
          </a:prstGeom>
          <a:noFill/>
          <a:ln>
            <a:noFill/>
          </a:ln>
          <a:effectLst>
            <a:outerShdw dist="63500" dir="3000000" algn="l" rotWithShape="0">
              <a:schemeClr val="accent1"/>
            </a:outerShdw>
          </a:effectLst>
        </p:spPr>
        <p:txBody>
          <a:bodyPr spcFirstLastPara="1" wrap="square" lIns="0" tIns="60925" rIns="0" bIns="609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Quattrocento Sans"/>
              <a:buNone/>
              <a:defRPr sz="8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678907" y="4726159"/>
            <a:ext cx="6709107" cy="54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609441" y="6126164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735325" y="6126164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644826" y="3542291"/>
            <a:ext cx="4188458" cy="1034275"/>
            <a:chOff x="644826" y="3542291"/>
            <a:chExt cx="4188458" cy="1034275"/>
          </a:xfrm>
        </p:grpSpPr>
        <p:sp>
          <p:nvSpPr>
            <p:cNvPr id="21" name="Google Shape;21;p2"/>
            <p:cNvSpPr/>
            <p:nvPr/>
          </p:nvSpPr>
          <p:spPr>
            <a:xfrm rot="-5400000">
              <a:off x="3095180" y="4530847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2850141" y="4530847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 rot="-5400000">
              <a:off x="2605106" y="4530847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2360071" y="4530847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 rot="-5400000">
              <a:off x="2115036" y="4530847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1870001" y="4530847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1624966" y="4530847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1379931" y="4530847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-5400000">
              <a:off x="1134896" y="4530847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rot="-5400000">
              <a:off x="889861" y="4530847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rot="-5400000">
              <a:off x="644826" y="4530847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 rot="-5400000">
              <a:off x="3095180" y="4283708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 rot="-5400000">
              <a:off x="2850141" y="4283708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 rot="-5400000">
              <a:off x="2605106" y="4283708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rot="-5400000">
              <a:off x="2360071" y="4283708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-5400000">
              <a:off x="2115036" y="4283708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-5400000">
              <a:off x="1870001" y="4283708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1624966" y="4283708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1379931" y="4283708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1134896" y="4283708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 rot="-5400000">
              <a:off x="889861" y="4283708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644826" y="4283708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rot="-5400000">
              <a:off x="3095180" y="4036569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2850141" y="4036569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2605106" y="4036569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2360071" y="4036569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 rot="-5400000">
              <a:off x="2115036" y="4036569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 rot="-5400000">
              <a:off x="1870001" y="4036569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 rot="-5400000">
              <a:off x="1624966" y="4036569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1379931" y="4036569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1134896" y="4036569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889861" y="4036569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644826" y="4036569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3095180" y="3789430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2850141" y="3789430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2605106" y="3789430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2360071" y="3789430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2115036" y="3789430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 rot="-5400000">
              <a:off x="1870001" y="3789430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 rot="-5400000">
              <a:off x="1624966" y="3789430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 rot="-5400000">
              <a:off x="1379931" y="3789430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 rot="-5400000">
              <a:off x="1134896" y="3789430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 rot="-5400000">
              <a:off x="889861" y="3789430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 rot="-5400000">
              <a:off x="644826" y="3789430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 rot="-5400000">
              <a:off x="3095180" y="3542291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 rot="-5400000">
              <a:off x="2850141" y="3542291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 rot="-5400000">
              <a:off x="2605106" y="3542291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 rot="-5400000">
              <a:off x="2360071" y="3542291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 rot="-5400000">
              <a:off x="2115036" y="3542291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 rot="-5400000">
              <a:off x="1870001" y="3542291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 rot="-5400000">
              <a:off x="1624966" y="3542291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 rot="-5400000">
              <a:off x="1379931" y="3542291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 rot="-5400000">
              <a:off x="1134896" y="3542291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 rot="-5400000">
              <a:off x="889861" y="3542291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 rot="-5400000">
              <a:off x="644826" y="3542291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 rot="-5400000">
              <a:off x="4787565" y="4530847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 rot="-5400000">
              <a:off x="4542526" y="4530847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 rot="-5400000">
              <a:off x="4297491" y="4530847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 rot="-5400000">
              <a:off x="4052456" y="4530847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 rot="-5400000">
              <a:off x="3807421" y="4530847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 rot="-5400000">
              <a:off x="3562386" y="4530847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 rot="-5400000">
              <a:off x="3317351" y="4530847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 rot="-5400000">
              <a:off x="4787565" y="4283708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 rot="-5400000">
              <a:off x="4542526" y="4283708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 rot="-5400000">
              <a:off x="4297491" y="4283708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 rot="-5400000">
              <a:off x="4052456" y="4283708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 rot="-5400000">
              <a:off x="3807421" y="4283708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 rot="-5400000">
              <a:off x="3562386" y="4283708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 rot="-5400000">
              <a:off x="3317351" y="4283708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 rot="-5400000">
              <a:off x="4787565" y="4036569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 rot="-5400000">
              <a:off x="4542526" y="4036569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 rot="-5400000">
              <a:off x="4297491" y="4036569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 rot="-5400000">
              <a:off x="4052456" y="4036569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 rot="-5400000">
              <a:off x="3807421" y="4036569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 rot="-5400000">
              <a:off x="3562386" y="4036569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 rot="-5400000">
              <a:off x="3317351" y="4036569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 rot="-5400000">
              <a:off x="4787565" y="3789430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 rot="-5400000">
              <a:off x="4542526" y="3789430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 rot="-5400000">
              <a:off x="4297491" y="3789430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 rot="-5400000">
              <a:off x="4052456" y="3789430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 rot="-5400000">
              <a:off x="3807421" y="3789430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 rot="-5400000">
              <a:off x="3562386" y="3789430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 rot="-5400000">
              <a:off x="3317351" y="3789430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 rot="-5400000">
              <a:off x="4787565" y="3542291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 rot="-5400000">
              <a:off x="4542526" y="3542291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 rot="-5400000">
              <a:off x="4297491" y="3542291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 rot="-5400000">
              <a:off x="4052456" y="3542291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 rot="-5400000">
              <a:off x="3807421" y="3542291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 rot="-5400000">
              <a:off x="3562386" y="3542291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 rot="-5400000">
              <a:off x="3317351" y="3542291"/>
              <a:ext cx="45719" cy="457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8343692" y="1130411"/>
            <a:ext cx="3698384" cy="539997"/>
            <a:chOff x="8343692" y="1167605"/>
            <a:chExt cx="3698384" cy="539997"/>
          </a:xfrm>
        </p:grpSpPr>
        <p:sp>
          <p:nvSpPr>
            <p:cNvPr id="112" name="Google Shape;112;p2"/>
            <p:cNvSpPr/>
            <p:nvPr/>
          </p:nvSpPr>
          <p:spPr>
            <a:xfrm rot="-5400000">
              <a:off x="10794046" y="1661883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 rot="-5400000">
              <a:off x="10549007" y="1661883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 rot="-5400000">
              <a:off x="10303972" y="1661883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 rot="-5400000">
              <a:off x="10058937" y="1661883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 rot="-5400000">
              <a:off x="9813902" y="1661883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 rot="-5400000">
              <a:off x="9568867" y="1661883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 rot="-5400000">
              <a:off x="9323832" y="1661883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 rot="-5400000">
              <a:off x="9078797" y="1661883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 rot="-5400000">
              <a:off x="8833762" y="1661883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 rot="-5400000">
              <a:off x="8588727" y="1661883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 rot="-5400000">
              <a:off x="8343692" y="1661883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 rot="-5400000">
              <a:off x="10794046" y="1414744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 rot="-5400000">
              <a:off x="10549007" y="1414744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 rot="-5400000">
              <a:off x="10303972" y="1414744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 rot="-5400000">
              <a:off x="10058937" y="1414744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 rot="-5400000">
              <a:off x="9813902" y="1414744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 rot="-5400000">
              <a:off x="9568867" y="1414744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 rot="-5400000">
              <a:off x="9323832" y="1414744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 rot="-5400000">
              <a:off x="9078797" y="1414744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 rot="-5400000">
              <a:off x="8833762" y="1414744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 rot="-5400000">
              <a:off x="8588727" y="1414744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 rot="-5400000">
              <a:off x="8343692" y="1414744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 rot="-5400000">
              <a:off x="10794046" y="1167605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 rot="-5400000">
              <a:off x="10549007" y="1167605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 rot="-5400000">
              <a:off x="10303972" y="1167605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 rot="-5400000">
              <a:off x="10058937" y="1167605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 rot="-5400000">
              <a:off x="9813902" y="1167605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 rot="-5400000">
              <a:off x="9568867" y="1167605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 rot="-5400000">
              <a:off x="9323832" y="1167605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 rot="-5400000">
              <a:off x="9078797" y="1167605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 rot="-5400000">
              <a:off x="8833762" y="1167605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 rot="-5400000">
              <a:off x="8588727" y="1167605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 rot="-5400000">
              <a:off x="8343692" y="1167605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 rot="-5400000">
              <a:off x="11996357" y="1661883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 rot="-5400000">
              <a:off x="11751322" y="1661883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 rot="-5400000">
              <a:off x="11506287" y="1661883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 rot="-5400000">
              <a:off x="11261252" y="1661883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 rot="-5400000">
              <a:off x="11016217" y="1661883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 rot="-5400000">
              <a:off x="11996357" y="1414744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 rot="-5400000">
              <a:off x="11751322" y="1414744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 rot="-5400000">
              <a:off x="11506287" y="1414744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 rot="-5400000">
              <a:off x="11261252" y="1414744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 rot="-5400000">
              <a:off x="11016217" y="1414744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 rot="-5400000">
              <a:off x="11996357" y="1167605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 rot="-5400000">
              <a:off x="11751322" y="1167605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 rot="-5400000">
              <a:off x="11506287" y="1167605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 rot="-5400000">
              <a:off x="11261252" y="1167605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 rot="-5400000">
              <a:off x="11016217" y="1167605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60" name="Google Shape;160;p2"/>
          <p:cNvGrpSpPr/>
          <p:nvPr/>
        </p:nvGrpSpPr>
        <p:grpSpPr>
          <a:xfrm>
            <a:off x="4560511" y="5609026"/>
            <a:ext cx="535789" cy="1034275"/>
            <a:chOff x="3052360" y="5371091"/>
            <a:chExt cx="535789" cy="1034275"/>
          </a:xfrm>
        </p:grpSpPr>
        <p:sp>
          <p:nvSpPr>
            <p:cNvPr id="161" name="Google Shape;161;p2"/>
            <p:cNvSpPr/>
            <p:nvPr/>
          </p:nvSpPr>
          <p:spPr>
            <a:xfrm rot="-5400000">
              <a:off x="3542430" y="6359647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 rot="-5400000">
              <a:off x="3297395" y="6359647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 rot="-5400000">
              <a:off x="3052360" y="6359647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 rot="-5400000">
              <a:off x="3542430" y="6112508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 rot="-5400000">
              <a:off x="3297395" y="6112508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 rot="-5400000">
              <a:off x="3052360" y="6112508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 rot="-5400000">
              <a:off x="3542430" y="5865369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 rot="-5400000">
              <a:off x="3297395" y="5865369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 rot="-5400000">
              <a:off x="3052360" y="5865369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 rot="-5400000">
              <a:off x="3542430" y="5618230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 rot="-5400000">
              <a:off x="3297395" y="5618230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 rot="-5400000">
              <a:off x="3052360" y="5618230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 rot="-5400000">
              <a:off x="3542430" y="5371091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 rot="-5400000">
              <a:off x="3297395" y="5371091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 rot="-5400000">
              <a:off x="3052360" y="5371091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o We Are?">
  <p:cSld name="Who We Are?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"/>
          <p:cNvSpPr/>
          <p:nvPr/>
        </p:nvSpPr>
        <p:spPr>
          <a:xfrm>
            <a:off x="0" y="0"/>
            <a:ext cx="602231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5" name="Google Shape;235;p14"/>
          <p:cNvSpPr txBox="1">
            <a:spLocks noGrp="1"/>
          </p:cNvSpPr>
          <p:nvPr>
            <p:ph type="ftr" idx="11"/>
          </p:nvPr>
        </p:nvSpPr>
        <p:spPr>
          <a:xfrm rot="-5400000">
            <a:off x="9841399" y="4396806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accent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4"/>
          <p:cNvSpPr txBox="1">
            <a:spLocks noGrp="1"/>
          </p:cNvSpPr>
          <p:nvPr>
            <p:ph type="sldNum" idx="12"/>
          </p:nvPr>
        </p:nvSpPr>
        <p:spPr>
          <a:xfrm>
            <a:off x="609441" y="5949280"/>
            <a:ext cx="7324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237" name="Google Shape;237;p14"/>
          <p:cNvSpPr/>
          <p:nvPr/>
        </p:nvSpPr>
        <p:spPr>
          <a:xfrm>
            <a:off x="1734479" y="1280605"/>
            <a:ext cx="8719866" cy="558924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825500" dist="736600" dir="189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8" name="Google Shape;238;p14"/>
          <p:cNvSpPr>
            <a:spLocks noGrp="1"/>
          </p:cNvSpPr>
          <p:nvPr>
            <p:ph type="pic" idx="2"/>
          </p:nvPr>
        </p:nvSpPr>
        <p:spPr>
          <a:xfrm>
            <a:off x="1734479" y="1280605"/>
            <a:ext cx="4287838" cy="4287837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774700" dist="647700" dir="9960000" algn="tr" rotWithShape="0">
              <a:srgbClr val="000000">
                <a:alpha val="31764"/>
              </a:srgbClr>
            </a:outerShdw>
          </a:effectLst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ctr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39" name="Google Shape;239;p14"/>
          <p:cNvCxnSpPr/>
          <p:nvPr/>
        </p:nvCxnSpPr>
        <p:spPr>
          <a:xfrm>
            <a:off x="609441" y="6509266"/>
            <a:ext cx="0" cy="348734"/>
          </a:xfrm>
          <a:prstGeom prst="straightConnector1">
            <a:avLst/>
          </a:prstGeom>
          <a:noFill/>
          <a:ln w="254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CEO">
  <p:cSld name="Our CEO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5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825500" dist="736600" dir="189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ftr" idx="11"/>
          </p:nvPr>
        </p:nvSpPr>
        <p:spPr>
          <a:xfrm rot="-5400000">
            <a:off x="9841399" y="4396806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ldNum" idx="12"/>
          </p:nvPr>
        </p:nvSpPr>
        <p:spPr>
          <a:xfrm>
            <a:off x="609441" y="5949280"/>
            <a:ext cx="7324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cxnSp>
        <p:nvCxnSpPr>
          <p:cNvPr id="244" name="Google Shape;244;p15"/>
          <p:cNvCxnSpPr/>
          <p:nvPr/>
        </p:nvCxnSpPr>
        <p:spPr>
          <a:xfrm>
            <a:off x="609441" y="6509266"/>
            <a:ext cx="0" cy="348734"/>
          </a:xfrm>
          <a:prstGeom prst="straightConnector1">
            <a:avLst/>
          </a:prstGeom>
          <a:noFill/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" name="Google Shape;245;p15"/>
          <p:cNvCxnSpPr/>
          <p:nvPr/>
        </p:nvCxnSpPr>
        <p:spPr>
          <a:xfrm>
            <a:off x="11783044" y="0"/>
            <a:ext cx="0" cy="363147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" name="Google Shape;246;p15"/>
          <p:cNvSpPr>
            <a:spLocks noGrp="1"/>
          </p:cNvSpPr>
          <p:nvPr>
            <p:ph type="pic" idx="3"/>
          </p:nvPr>
        </p:nvSpPr>
        <p:spPr>
          <a:xfrm>
            <a:off x="6454452" y="1292039"/>
            <a:ext cx="3780419" cy="427391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774700" dist="647700" dir="9960000" algn="tr" rotWithShape="0">
              <a:srgbClr val="000000">
                <a:alpha val="31764"/>
              </a:srgbClr>
            </a:outerShdw>
          </a:effectLst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ctr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lue">
  <p:cSld name="Blank Blu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>
            <a:spLocks noGrp="1"/>
          </p:cNvSpPr>
          <p:nvPr>
            <p:ph type="ftr" idx="11"/>
          </p:nvPr>
        </p:nvSpPr>
        <p:spPr>
          <a:xfrm rot="-5400000">
            <a:off x="9841399" y="4396806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sldNum" idx="12"/>
          </p:nvPr>
        </p:nvSpPr>
        <p:spPr>
          <a:xfrm>
            <a:off x="609441" y="6126164"/>
            <a:ext cx="7324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2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l">
              <a:spcBef>
                <a:spcPts val="0"/>
              </a:spcBef>
              <a:buNone/>
              <a:defRPr sz="2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l">
              <a:spcBef>
                <a:spcPts val="0"/>
              </a:spcBef>
              <a:buNone/>
              <a:defRPr sz="2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l">
              <a:spcBef>
                <a:spcPts val="0"/>
              </a:spcBef>
              <a:buNone/>
              <a:defRPr sz="2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l">
              <a:spcBef>
                <a:spcPts val="0"/>
              </a:spcBef>
              <a:buNone/>
              <a:defRPr sz="2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l">
              <a:spcBef>
                <a:spcPts val="0"/>
              </a:spcBef>
              <a:buNone/>
              <a:defRPr sz="2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l">
              <a:spcBef>
                <a:spcPts val="0"/>
              </a:spcBef>
              <a:buNone/>
              <a:defRPr sz="2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l">
              <a:spcBef>
                <a:spcPts val="0"/>
              </a:spcBef>
              <a:buNone/>
              <a:defRPr sz="2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l">
              <a:spcBef>
                <a:spcPts val="0"/>
              </a:spcBef>
              <a:buNone/>
              <a:defRPr sz="20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cxnSp>
        <p:nvCxnSpPr>
          <p:cNvPr id="250" name="Google Shape;250;p16"/>
          <p:cNvCxnSpPr/>
          <p:nvPr/>
        </p:nvCxnSpPr>
        <p:spPr>
          <a:xfrm flipH="1">
            <a:off x="1056367" y="6100673"/>
            <a:ext cx="119725" cy="419038"/>
          </a:xfrm>
          <a:prstGeom prst="straightConnector1">
            <a:avLst/>
          </a:prstGeom>
          <a:noFill/>
          <a:ln w="571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 DESIGN 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"/>
          <p:cNvSpPr txBox="1">
            <a:spLocks noGrp="1"/>
          </p:cNvSpPr>
          <p:nvPr>
            <p:ph type="ctrTitle"/>
          </p:nvPr>
        </p:nvSpPr>
        <p:spPr>
          <a:xfrm>
            <a:off x="355244" y="624600"/>
            <a:ext cx="10791189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996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69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12/24/22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fr-SN" smtClean="0"/>
              <a:pPr algn="l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178926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Quote slid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"/>
          <p:cNvSpPr/>
          <p:nvPr/>
        </p:nvSpPr>
        <p:spPr>
          <a:xfrm>
            <a:off x="3358108" y="0"/>
            <a:ext cx="7128792" cy="2924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1" y="0"/>
            <a:ext cx="3502123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825500" dist="736600" dir="189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6" name="Google Shape;186;p4"/>
          <p:cNvSpPr txBox="1">
            <a:spLocks noGrp="1"/>
          </p:cNvSpPr>
          <p:nvPr>
            <p:ph type="ftr" idx="11"/>
          </p:nvPr>
        </p:nvSpPr>
        <p:spPr>
          <a:xfrm rot="-5400000">
            <a:off x="9841399" y="4396806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"/>
          <p:cNvSpPr>
            <a:spLocks noGrp="1"/>
          </p:cNvSpPr>
          <p:nvPr>
            <p:ph type="pic" idx="2"/>
          </p:nvPr>
        </p:nvSpPr>
        <p:spPr>
          <a:xfrm>
            <a:off x="1354199" y="1292039"/>
            <a:ext cx="3780419" cy="427391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774700" dist="647700" dir="9960000" algn="tr" rotWithShape="0">
              <a:srgbClr val="000000">
                <a:alpha val="31764"/>
              </a:srgbClr>
            </a:outerShdw>
          </a:effectLst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ctr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88" name="Google Shape;188;p4"/>
          <p:cNvSpPr txBox="1">
            <a:spLocks noGrp="1"/>
          </p:cNvSpPr>
          <p:nvPr>
            <p:ph type="sldNum" idx="12"/>
          </p:nvPr>
        </p:nvSpPr>
        <p:spPr>
          <a:xfrm>
            <a:off x="609441" y="6021288"/>
            <a:ext cx="7324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36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l">
              <a:spcBef>
                <a:spcPts val="0"/>
              </a:spcBef>
              <a:buNone/>
              <a:defRPr sz="36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l">
              <a:spcBef>
                <a:spcPts val="0"/>
              </a:spcBef>
              <a:buNone/>
              <a:defRPr sz="36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l">
              <a:spcBef>
                <a:spcPts val="0"/>
              </a:spcBef>
              <a:buNone/>
              <a:defRPr sz="36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l">
              <a:spcBef>
                <a:spcPts val="0"/>
              </a:spcBef>
              <a:buNone/>
              <a:defRPr sz="36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l">
              <a:spcBef>
                <a:spcPts val="0"/>
              </a:spcBef>
              <a:buNone/>
              <a:defRPr sz="36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l">
              <a:spcBef>
                <a:spcPts val="0"/>
              </a:spcBef>
              <a:buNone/>
              <a:defRPr sz="36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l">
              <a:spcBef>
                <a:spcPts val="0"/>
              </a:spcBef>
              <a:buNone/>
              <a:defRPr sz="36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l">
              <a:spcBef>
                <a:spcPts val="0"/>
              </a:spcBef>
              <a:buNone/>
              <a:defRPr sz="36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cxnSp>
        <p:nvCxnSpPr>
          <p:cNvPr id="189" name="Google Shape;189;p4"/>
          <p:cNvCxnSpPr/>
          <p:nvPr/>
        </p:nvCxnSpPr>
        <p:spPr>
          <a:xfrm>
            <a:off x="609441" y="6509266"/>
            <a:ext cx="0" cy="348734"/>
          </a:xfrm>
          <a:prstGeom prst="straightConnector1">
            <a:avLst/>
          </a:prstGeom>
          <a:noFill/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Blue" type="titleOnly">
  <p:cSld name="TITLE_ONLY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>
            <a:spLocks noGrp="1"/>
          </p:cNvSpPr>
          <p:nvPr>
            <p:ph type="title"/>
          </p:nvPr>
        </p:nvSpPr>
        <p:spPr>
          <a:xfrm>
            <a:off x="609441" y="404664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6"/>
          <p:cNvSpPr txBox="1">
            <a:spLocks noGrp="1"/>
          </p:cNvSpPr>
          <p:nvPr>
            <p:ph type="ftr" idx="11"/>
          </p:nvPr>
        </p:nvSpPr>
        <p:spPr>
          <a:xfrm rot="-5400000">
            <a:off x="9841399" y="4396806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accent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6"/>
          <p:cNvSpPr txBox="1">
            <a:spLocks noGrp="1"/>
          </p:cNvSpPr>
          <p:nvPr>
            <p:ph type="sldNum" idx="12"/>
          </p:nvPr>
        </p:nvSpPr>
        <p:spPr>
          <a:xfrm>
            <a:off x="609441" y="5949280"/>
            <a:ext cx="7324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cxnSp>
        <p:nvCxnSpPr>
          <p:cNvPr id="199" name="Google Shape;199;p6"/>
          <p:cNvCxnSpPr/>
          <p:nvPr/>
        </p:nvCxnSpPr>
        <p:spPr>
          <a:xfrm>
            <a:off x="609441" y="6509266"/>
            <a:ext cx="0" cy="348734"/>
          </a:xfrm>
          <a:prstGeom prst="straightConnector1">
            <a:avLst/>
          </a:prstGeom>
          <a:noFill/>
          <a:ln w="254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A">
  <p:cSld name="QA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"/>
          <p:cNvSpPr txBox="1">
            <a:spLocks noGrp="1"/>
          </p:cNvSpPr>
          <p:nvPr>
            <p:ph type="ftr" idx="11"/>
          </p:nvPr>
        </p:nvSpPr>
        <p:spPr>
          <a:xfrm rot="-5400000">
            <a:off x="9841399" y="4396806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accent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7"/>
          <p:cNvSpPr txBox="1">
            <a:spLocks noGrp="1"/>
          </p:cNvSpPr>
          <p:nvPr>
            <p:ph type="sldNum" idx="12"/>
          </p:nvPr>
        </p:nvSpPr>
        <p:spPr>
          <a:xfrm>
            <a:off x="609441" y="6021288"/>
            <a:ext cx="7324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cxnSp>
        <p:nvCxnSpPr>
          <p:cNvPr id="203" name="Google Shape;203;p7"/>
          <p:cNvCxnSpPr/>
          <p:nvPr/>
        </p:nvCxnSpPr>
        <p:spPr>
          <a:xfrm>
            <a:off x="609441" y="6509266"/>
            <a:ext cx="0" cy="348734"/>
          </a:xfrm>
          <a:prstGeom prst="straightConnector1">
            <a:avLst/>
          </a:prstGeom>
          <a:noFill/>
          <a:ln w="254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7"/>
          <p:cNvSpPr/>
          <p:nvPr/>
        </p:nvSpPr>
        <p:spPr>
          <a:xfrm>
            <a:off x="1917949" y="0"/>
            <a:ext cx="4176464" cy="3933056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825500" dist="736600" dir="189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"/>
          <p:cNvSpPr/>
          <p:nvPr/>
        </p:nvSpPr>
        <p:spPr>
          <a:xfrm>
            <a:off x="4654253" y="2492896"/>
            <a:ext cx="7534571" cy="4365104"/>
          </a:xfrm>
          <a:prstGeom prst="rect">
            <a:avLst/>
          </a:prstGeom>
          <a:gradFill>
            <a:gsLst>
              <a:gs pos="0">
                <a:schemeClr val="accent1"/>
              </a:gs>
              <a:gs pos="5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825500" dist="736600" dir="189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7" name="Google Shape;207;p8"/>
          <p:cNvSpPr txBox="1">
            <a:spLocks noGrp="1"/>
          </p:cNvSpPr>
          <p:nvPr>
            <p:ph type="ftr" idx="11"/>
          </p:nvPr>
        </p:nvSpPr>
        <p:spPr>
          <a:xfrm rot="-5400000">
            <a:off x="9841399" y="4396806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8"/>
          <p:cNvSpPr txBox="1">
            <a:spLocks noGrp="1"/>
          </p:cNvSpPr>
          <p:nvPr>
            <p:ph type="sldNum" idx="12"/>
          </p:nvPr>
        </p:nvSpPr>
        <p:spPr>
          <a:xfrm>
            <a:off x="609441" y="6021288"/>
            <a:ext cx="7324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l">
              <a:spcBef>
                <a:spcPts val="0"/>
              </a:spcBef>
              <a:buNone/>
              <a:defRPr sz="3600" b="1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cxnSp>
        <p:nvCxnSpPr>
          <p:cNvPr id="209" name="Google Shape;209;p8"/>
          <p:cNvCxnSpPr/>
          <p:nvPr/>
        </p:nvCxnSpPr>
        <p:spPr>
          <a:xfrm>
            <a:off x="609441" y="6509266"/>
            <a:ext cx="0" cy="348734"/>
          </a:xfrm>
          <a:prstGeom prst="straightConnector1">
            <a:avLst/>
          </a:prstGeom>
          <a:noFill/>
          <a:ln w="254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Yellow">
  <p:cSld name="Title Only Yellow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 txBox="1">
            <a:spLocks noGrp="1"/>
          </p:cNvSpPr>
          <p:nvPr>
            <p:ph type="ftr" idx="11"/>
          </p:nvPr>
        </p:nvSpPr>
        <p:spPr>
          <a:xfrm rot="-5400000">
            <a:off x="9841399" y="4396806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0"/>
          <p:cNvSpPr txBox="1">
            <a:spLocks noGrp="1"/>
          </p:cNvSpPr>
          <p:nvPr>
            <p:ph type="sldNum" idx="12"/>
          </p:nvPr>
        </p:nvSpPr>
        <p:spPr>
          <a:xfrm>
            <a:off x="609441" y="5949280"/>
            <a:ext cx="7324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cxnSp>
        <p:nvCxnSpPr>
          <p:cNvPr id="218" name="Google Shape;218;p10"/>
          <p:cNvCxnSpPr/>
          <p:nvPr/>
        </p:nvCxnSpPr>
        <p:spPr>
          <a:xfrm>
            <a:off x="609441" y="6509266"/>
            <a:ext cx="0" cy="348734"/>
          </a:xfrm>
          <a:prstGeom prst="straightConnector1">
            <a:avLst/>
          </a:prstGeom>
          <a:noFill/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609441" y="404664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 Yellow">
  <p:cSld name="Plain Yellow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"/>
          <p:cNvSpPr txBox="1">
            <a:spLocks noGrp="1"/>
          </p:cNvSpPr>
          <p:nvPr>
            <p:ph type="ftr" idx="11"/>
          </p:nvPr>
        </p:nvSpPr>
        <p:spPr>
          <a:xfrm rot="-5400000">
            <a:off x="9841399" y="4396806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1"/>
          <p:cNvSpPr txBox="1">
            <a:spLocks noGrp="1"/>
          </p:cNvSpPr>
          <p:nvPr>
            <p:ph type="sldNum" idx="12"/>
          </p:nvPr>
        </p:nvSpPr>
        <p:spPr>
          <a:xfrm>
            <a:off x="609441" y="5949280"/>
            <a:ext cx="7324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l">
              <a:spcBef>
                <a:spcPts val="0"/>
              </a:spcBef>
              <a:buNone/>
              <a:defRPr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cxnSp>
        <p:nvCxnSpPr>
          <p:cNvPr id="223" name="Google Shape;223;p11"/>
          <p:cNvCxnSpPr/>
          <p:nvPr/>
        </p:nvCxnSpPr>
        <p:spPr>
          <a:xfrm>
            <a:off x="609441" y="6509266"/>
            <a:ext cx="0" cy="348734"/>
          </a:xfrm>
          <a:prstGeom prst="straightConnector1">
            <a:avLst/>
          </a:prstGeom>
          <a:noFill/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"/>
          <p:cNvSpPr txBox="1">
            <a:spLocks noGrp="1"/>
          </p:cNvSpPr>
          <p:nvPr>
            <p:ph type="ftr" idx="11"/>
          </p:nvPr>
        </p:nvSpPr>
        <p:spPr>
          <a:xfrm>
            <a:off x="609441" y="6126164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2"/>
          <p:cNvSpPr txBox="1">
            <a:spLocks noGrp="1"/>
          </p:cNvSpPr>
          <p:nvPr>
            <p:ph type="sldNum" idx="12"/>
          </p:nvPr>
        </p:nvSpPr>
        <p:spPr>
          <a:xfrm>
            <a:off x="8735325" y="6126164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ld Map">
  <p:cSld name="World Map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/>
          <p:nvPr/>
        </p:nvSpPr>
        <p:spPr>
          <a:xfrm>
            <a:off x="8594551" y="0"/>
            <a:ext cx="3594274" cy="57899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825500" dist="355600" dir="1194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9" name="Google Shape;229;p13"/>
          <p:cNvSpPr txBox="1">
            <a:spLocks noGrp="1"/>
          </p:cNvSpPr>
          <p:nvPr>
            <p:ph type="sldNum" idx="12"/>
          </p:nvPr>
        </p:nvSpPr>
        <p:spPr>
          <a:xfrm>
            <a:off x="609441" y="5949280"/>
            <a:ext cx="7324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36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l">
              <a:spcBef>
                <a:spcPts val="0"/>
              </a:spcBef>
              <a:buNone/>
              <a:defRPr sz="36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l">
              <a:spcBef>
                <a:spcPts val="0"/>
              </a:spcBef>
              <a:buNone/>
              <a:defRPr sz="36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l">
              <a:spcBef>
                <a:spcPts val="0"/>
              </a:spcBef>
              <a:buNone/>
              <a:defRPr sz="36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l">
              <a:spcBef>
                <a:spcPts val="0"/>
              </a:spcBef>
              <a:buNone/>
              <a:defRPr sz="36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l">
              <a:spcBef>
                <a:spcPts val="0"/>
              </a:spcBef>
              <a:buNone/>
              <a:defRPr sz="36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l">
              <a:spcBef>
                <a:spcPts val="0"/>
              </a:spcBef>
              <a:buNone/>
              <a:defRPr sz="36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l">
              <a:spcBef>
                <a:spcPts val="0"/>
              </a:spcBef>
              <a:buNone/>
              <a:defRPr sz="36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l">
              <a:spcBef>
                <a:spcPts val="0"/>
              </a:spcBef>
              <a:buNone/>
              <a:defRPr sz="36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cxnSp>
        <p:nvCxnSpPr>
          <p:cNvPr id="230" name="Google Shape;230;p13"/>
          <p:cNvCxnSpPr/>
          <p:nvPr/>
        </p:nvCxnSpPr>
        <p:spPr>
          <a:xfrm>
            <a:off x="609441" y="6509266"/>
            <a:ext cx="0" cy="348734"/>
          </a:xfrm>
          <a:prstGeom prst="straightConnector1">
            <a:avLst/>
          </a:pr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1" name="Google Shape;231;p13"/>
          <p:cNvSpPr txBox="1">
            <a:spLocks noGrp="1"/>
          </p:cNvSpPr>
          <p:nvPr>
            <p:ph type="ftr" idx="11"/>
          </p:nvPr>
        </p:nvSpPr>
        <p:spPr>
          <a:xfrm>
            <a:off x="7703036" y="6156645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/>
          </p:nvPr>
        </p:nvSpPr>
        <p:spPr>
          <a:xfrm>
            <a:off x="609441" y="905695"/>
            <a:ext cx="757320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Quattrocento Sans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marR="0" lvl="0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609441" y="6126164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735325" y="6126164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78" r:id="rId13"/>
    <p:sldLayoutId id="214748367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 txBox="1">
            <a:spLocks noGrp="1"/>
          </p:cNvSpPr>
          <p:nvPr>
            <p:ph type="ctrTitle"/>
          </p:nvPr>
        </p:nvSpPr>
        <p:spPr>
          <a:xfrm>
            <a:off x="2547832" y="1750711"/>
            <a:ext cx="6709107" cy="1552297"/>
          </a:xfrm>
          <a:prstGeom prst="rect">
            <a:avLst/>
          </a:prstGeom>
          <a:noFill/>
          <a:ln>
            <a:noFill/>
          </a:ln>
          <a:effectLst>
            <a:outerShdw dist="63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60925" rIns="0" bIns="609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Quattrocento Sans"/>
              <a:buNone/>
            </a:pPr>
            <a:r>
              <a:rPr lang="en-US" sz="11500" b="0" dirty="0">
                <a:ln w="0"/>
                <a:solidFill>
                  <a:srgbClr val="FD754B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Metidice</a:t>
            </a:r>
            <a:endParaRPr sz="11500" dirty="0">
              <a:solidFill>
                <a:srgbClr val="FD75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453;p36">
            <a:extLst>
              <a:ext uri="{FF2B5EF4-FFF2-40B4-BE49-F238E27FC236}">
                <a16:creationId xmlns:a16="http://schemas.microsoft.com/office/drawing/2014/main" id="{3834EFCC-39D9-B598-05B0-C468F3507B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09441" y="5949280"/>
            <a:ext cx="7324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45CE303-E92E-0645-9874-65F4DD173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921"/>
            <a:ext cx="11868005" cy="606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9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DCA274-3C58-F7E4-EB60-DFF98E5863B4}"/>
              </a:ext>
            </a:extLst>
          </p:cNvPr>
          <p:cNvSpPr/>
          <p:nvPr/>
        </p:nvSpPr>
        <p:spPr>
          <a:xfrm>
            <a:off x="0" y="2674420"/>
            <a:ext cx="6634821" cy="792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39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new Product</a:t>
            </a:r>
          </a:p>
        </p:txBody>
      </p:sp>
      <p:sp>
        <p:nvSpPr>
          <p:cNvPr id="2" name="Google Shape;453;p36">
            <a:extLst>
              <a:ext uri="{FF2B5EF4-FFF2-40B4-BE49-F238E27FC236}">
                <a16:creationId xmlns:a16="http://schemas.microsoft.com/office/drawing/2014/main" id="{046B5445-5107-1BB3-6E4D-0FACD2C50D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09441" y="5949280"/>
            <a:ext cx="7324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5A2E36-ECC6-520A-55CA-F8AA1CD04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76" y="11875"/>
            <a:ext cx="228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4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A4D8EEA-706E-6075-CF4A-7B7533D05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342" y="895048"/>
            <a:ext cx="9869715" cy="59629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DCA274-3C58-F7E4-EB60-DFF98E5863B4}"/>
              </a:ext>
            </a:extLst>
          </p:cNvPr>
          <p:cNvSpPr/>
          <p:nvPr/>
        </p:nvSpPr>
        <p:spPr>
          <a:xfrm>
            <a:off x="392925" y="37433"/>
            <a:ext cx="11280380" cy="792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39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new Product</a:t>
            </a:r>
          </a:p>
        </p:txBody>
      </p:sp>
      <p:sp>
        <p:nvSpPr>
          <p:cNvPr id="2" name="Google Shape;453;p36">
            <a:extLst>
              <a:ext uri="{FF2B5EF4-FFF2-40B4-BE49-F238E27FC236}">
                <a16:creationId xmlns:a16="http://schemas.microsoft.com/office/drawing/2014/main" id="{046B5445-5107-1BB3-6E4D-0FACD2C50D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09441" y="5949280"/>
            <a:ext cx="7324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32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 6">
            <a:extLst>
              <a:ext uri="{FF2B5EF4-FFF2-40B4-BE49-F238E27FC236}">
                <a16:creationId xmlns:a16="http://schemas.microsoft.com/office/drawing/2014/main" id="{269B2B7C-3C90-498E-929A-02E4FFC81223}"/>
              </a:ext>
            </a:extLst>
          </p:cNvPr>
          <p:cNvSpPr/>
          <p:nvPr/>
        </p:nvSpPr>
        <p:spPr>
          <a:xfrm rot="5400000">
            <a:off x="4737869" y="2226501"/>
            <a:ext cx="2713101" cy="2338882"/>
          </a:xfrm>
          <a:prstGeom prst="hexagon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31893711-2B95-44BF-9D30-A0D373663082}"/>
              </a:ext>
            </a:extLst>
          </p:cNvPr>
          <p:cNvSpPr/>
          <p:nvPr/>
        </p:nvSpPr>
        <p:spPr>
          <a:xfrm rot="5400000">
            <a:off x="6409474" y="2043234"/>
            <a:ext cx="598015" cy="515537"/>
          </a:xfrm>
          <a:prstGeom prst="hexagon">
            <a:avLst/>
          </a:prstGeom>
          <a:solidFill>
            <a:srgbClr val="59E0BB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CB19A002-A676-4106-A429-93E73AEF1774}"/>
              </a:ext>
            </a:extLst>
          </p:cNvPr>
          <p:cNvSpPr/>
          <p:nvPr/>
        </p:nvSpPr>
        <p:spPr>
          <a:xfrm rot="5400000">
            <a:off x="5181337" y="2043234"/>
            <a:ext cx="598015" cy="515537"/>
          </a:xfrm>
          <a:prstGeom prst="hexagon">
            <a:avLst/>
          </a:prstGeom>
          <a:solidFill>
            <a:srgbClr val="5FADE5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BCEC519C-5F38-480E-AF11-F7C975D3302B}"/>
              </a:ext>
            </a:extLst>
          </p:cNvPr>
          <p:cNvSpPr/>
          <p:nvPr/>
        </p:nvSpPr>
        <p:spPr>
          <a:xfrm rot="5400000">
            <a:off x="6964846" y="3138174"/>
            <a:ext cx="598015" cy="515537"/>
          </a:xfrm>
          <a:prstGeom prst="hexagon">
            <a:avLst/>
          </a:prstGeom>
          <a:solidFill>
            <a:srgbClr val="5FADE5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A5DA463B-0BF7-4733-AAB9-307DDFBCB0E8}"/>
              </a:ext>
            </a:extLst>
          </p:cNvPr>
          <p:cNvSpPr/>
          <p:nvPr/>
        </p:nvSpPr>
        <p:spPr>
          <a:xfrm rot="5400000">
            <a:off x="4625964" y="3138174"/>
            <a:ext cx="598015" cy="515537"/>
          </a:xfrm>
          <a:prstGeom prst="hexagon">
            <a:avLst/>
          </a:prstGeom>
          <a:solidFill>
            <a:srgbClr val="59E0BB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464E8DC5-62CF-410B-8F07-9583F875EC62}"/>
              </a:ext>
            </a:extLst>
          </p:cNvPr>
          <p:cNvSpPr/>
          <p:nvPr/>
        </p:nvSpPr>
        <p:spPr>
          <a:xfrm rot="5400000">
            <a:off x="6409474" y="4233106"/>
            <a:ext cx="598015" cy="515537"/>
          </a:xfrm>
          <a:prstGeom prst="hexagon">
            <a:avLst/>
          </a:prstGeom>
          <a:solidFill>
            <a:srgbClr val="59E0BB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F8985D70-44CE-41E3-9869-A1F484F490AB}"/>
              </a:ext>
            </a:extLst>
          </p:cNvPr>
          <p:cNvSpPr/>
          <p:nvPr/>
        </p:nvSpPr>
        <p:spPr>
          <a:xfrm rot="5400000">
            <a:off x="5181337" y="4233106"/>
            <a:ext cx="598015" cy="515537"/>
          </a:xfrm>
          <a:prstGeom prst="hexagon">
            <a:avLst/>
          </a:prstGeom>
          <a:solidFill>
            <a:srgbClr val="5FADE5"/>
          </a:solidFill>
          <a:ln w="31750"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2A84D2-6C3F-474A-AE23-4B64DE66D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26" y="3096618"/>
            <a:ext cx="1995839" cy="792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5BD6BA3-3510-6742-8867-82690B3D7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727" y="4202220"/>
            <a:ext cx="1988160" cy="648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2A3A987-9CD7-4341-9A71-15E41323B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942" y="2007781"/>
            <a:ext cx="1697161" cy="6480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C241D7F-0466-904A-AC8C-CDAB8A690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824" y="5555125"/>
            <a:ext cx="1377396" cy="576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AA32113-5270-C64B-A214-C681315DC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776" y="3132618"/>
            <a:ext cx="1375191" cy="720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463485B-A629-8C41-B72D-4FE677226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989" y="4147399"/>
            <a:ext cx="1658729" cy="86400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FB33B526-1552-794F-B151-1E5DA8CFB212}"/>
              </a:ext>
            </a:extLst>
          </p:cNvPr>
          <p:cNvGrpSpPr/>
          <p:nvPr/>
        </p:nvGrpSpPr>
        <p:grpSpPr>
          <a:xfrm>
            <a:off x="570099" y="219468"/>
            <a:ext cx="671825" cy="671825"/>
            <a:chOff x="1375537" y="978015"/>
            <a:chExt cx="504000" cy="504000"/>
          </a:xfrm>
        </p:grpSpPr>
        <p:sp>
          <p:nvSpPr>
            <p:cNvPr id="32" name="Rectangle: Rounded Corners 42">
              <a:extLst>
                <a:ext uri="{FF2B5EF4-FFF2-40B4-BE49-F238E27FC236}">
                  <a16:creationId xmlns:a16="http://schemas.microsoft.com/office/drawing/2014/main" id="{4E8E70FD-339A-4145-94A6-62E539469AF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375537" y="978015"/>
              <a:ext cx="504000" cy="504000"/>
            </a:xfrm>
            <a:prstGeom prst="roundRect">
              <a:avLst/>
            </a:prstGeom>
            <a:solidFill>
              <a:srgbClr val="59E0BB"/>
            </a:solidFill>
            <a:ln w="381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0"/>
            </a:p>
          </p:txBody>
        </p:sp>
        <p:sp>
          <p:nvSpPr>
            <p:cNvPr id="46" name="Google Shape;542;p41">
              <a:extLst>
                <a:ext uri="{FF2B5EF4-FFF2-40B4-BE49-F238E27FC236}">
                  <a16:creationId xmlns:a16="http://schemas.microsoft.com/office/drawing/2014/main" id="{30CDAB1E-1593-E64B-BBDA-0EEDC6C048F8}"/>
                </a:ext>
              </a:extLst>
            </p:cNvPr>
            <p:cNvSpPr/>
            <p:nvPr/>
          </p:nvSpPr>
          <p:spPr>
            <a:xfrm>
              <a:off x="1464234" y="1045342"/>
              <a:ext cx="339959" cy="339980"/>
            </a:xfrm>
            <a:custGeom>
              <a:avLst/>
              <a:gdLst/>
              <a:ahLst/>
              <a:cxnLst/>
              <a:rect l="l" t="t" r="r" b="b"/>
              <a:pathLst>
                <a:path w="16266" h="16267" extrusionOk="0">
                  <a:moveTo>
                    <a:pt x="11503" y="5349"/>
                  </a:moveTo>
                  <a:lnTo>
                    <a:pt x="11650" y="5398"/>
                  </a:lnTo>
                  <a:lnTo>
                    <a:pt x="11796" y="5447"/>
                  </a:lnTo>
                  <a:lnTo>
                    <a:pt x="11919" y="5545"/>
                  </a:lnTo>
                  <a:lnTo>
                    <a:pt x="12065" y="5691"/>
                  </a:lnTo>
                  <a:lnTo>
                    <a:pt x="12163" y="5838"/>
                  </a:lnTo>
                  <a:lnTo>
                    <a:pt x="12212" y="6033"/>
                  </a:lnTo>
                  <a:lnTo>
                    <a:pt x="12236" y="6229"/>
                  </a:lnTo>
                  <a:lnTo>
                    <a:pt x="12236" y="6375"/>
                  </a:lnTo>
                  <a:lnTo>
                    <a:pt x="12187" y="6522"/>
                  </a:lnTo>
                  <a:lnTo>
                    <a:pt x="12138" y="6644"/>
                  </a:lnTo>
                  <a:lnTo>
                    <a:pt x="12041" y="6766"/>
                  </a:lnTo>
                  <a:lnTo>
                    <a:pt x="7938" y="10893"/>
                  </a:lnTo>
                  <a:lnTo>
                    <a:pt x="7816" y="11015"/>
                  </a:lnTo>
                  <a:lnTo>
                    <a:pt x="7645" y="11113"/>
                  </a:lnTo>
                  <a:lnTo>
                    <a:pt x="7474" y="11186"/>
                  </a:lnTo>
                  <a:lnTo>
                    <a:pt x="7303" y="11211"/>
                  </a:lnTo>
                  <a:lnTo>
                    <a:pt x="7083" y="11211"/>
                  </a:lnTo>
                  <a:lnTo>
                    <a:pt x="6912" y="11162"/>
                  </a:lnTo>
                  <a:lnTo>
                    <a:pt x="6765" y="11064"/>
                  </a:lnTo>
                  <a:lnTo>
                    <a:pt x="6619" y="10967"/>
                  </a:lnTo>
                  <a:lnTo>
                    <a:pt x="4567" y="8915"/>
                  </a:lnTo>
                  <a:lnTo>
                    <a:pt x="4470" y="8769"/>
                  </a:lnTo>
                  <a:lnTo>
                    <a:pt x="4372" y="8622"/>
                  </a:lnTo>
                  <a:lnTo>
                    <a:pt x="4323" y="8451"/>
                  </a:lnTo>
                  <a:lnTo>
                    <a:pt x="4323" y="8280"/>
                  </a:lnTo>
                  <a:lnTo>
                    <a:pt x="4323" y="8109"/>
                  </a:lnTo>
                  <a:lnTo>
                    <a:pt x="4372" y="7938"/>
                  </a:lnTo>
                  <a:lnTo>
                    <a:pt x="4470" y="7792"/>
                  </a:lnTo>
                  <a:lnTo>
                    <a:pt x="4567" y="7670"/>
                  </a:lnTo>
                  <a:lnTo>
                    <a:pt x="4714" y="7547"/>
                  </a:lnTo>
                  <a:lnTo>
                    <a:pt x="4860" y="7474"/>
                  </a:lnTo>
                  <a:lnTo>
                    <a:pt x="5031" y="7425"/>
                  </a:lnTo>
                  <a:lnTo>
                    <a:pt x="5202" y="7401"/>
                  </a:lnTo>
                  <a:lnTo>
                    <a:pt x="5373" y="7425"/>
                  </a:lnTo>
                  <a:lnTo>
                    <a:pt x="5520" y="7474"/>
                  </a:lnTo>
                  <a:lnTo>
                    <a:pt x="5691" y="7547"/>
                  </a:lnTo>
                  <a:lnTo>
                    <a:pt x="5813" y="7670"/>
                  </a:lnTo>
                  <a:lnTo>
                    <a:pt x="7181" y="9013"/>
                  </a:lnTo>
                  <a:lnTo>
                    <a:pt x="10673" y="5667"/>
                  </a:lnTo>
                  <a:lnTo>
                    <a:pt x="10820" y="5520"/>
                  </a:lnTo>
                  <a:lnTo>
                    <a:pt x="10991" y="5423"/>
                  </a:lnTo>
                  <a:lnTo>
                    <a:pt x="11161" y="5374"/>
                  </a:lnTo>
                  <a:lnTo>
                    <a:pt x="11357" y="5349"/>
                  </a:lnTo>
                  <a:close/>
                  <a:moveTo>
                    <a:pt x="7718" y="1"/>
                  </a:moveTo>
                  <a:lnTo>
                    <a:pt x="7303" y="50"/>
                  </a:lnTo>
                  <a:lnTo>
                    <a:pt x="6887" y="98"/>
                  </a:lnTo>
                  <a:lnTo>
                    <a:pt x="6497" y="172"/>
                  </a:lnTo>
                  <a:lnTo>
                    <a:pt x="6106" y="245"/>
                  </a:lnTo>
                  <a:lnTo>
                    <a:pt x="5715" y="367"/>
                  </a:lnTo>
                  <a:lnTo>
                    <a:pt x="5349" y="489"/>
                  </a:lnTo>
                  <a:lnTo>
                    <a:pt x="4958" y="636"/>
                  </a:lnTo>
                  <a:lnTo>
                    <a:pt x="4616" y="807"/>
                  </a:lnTo>
                  <a:lnTo>
                    <a:pt x="4250" y="978"/>
                  </a:lnTo>
                  <a:lnTo>
                    <a:pt x="3908" y="1173"/>
                  </a:lnTo>
                  <a:lnTo>
                    <a:pt x="3590" y="1393"/>
                  </a:lnTo>
                  <a:lnTo>
                    <a:pt x="3273" y="1613"/>
                  </a:lnTo>
                  <a:lnTo>
                    <a:pt x="2955" y="1857"/>
                  </a:lnTo>
                  <a:lnTo>
                    <a:pt x="2662" y="2125"/>
                  </a:lnTo>
                  <a:lnTo>
                    <a:pt x="2394" y="2394"/>
                  </a:lnTo>
                  <a:lnTo>
                    <a:pt x="2125" y="2663"/>
                  </a:lnTo>
                  <a:lnTo>
                    <a:pt x="1856" y="2956"/>
                  </a:lnTo>
                  <a:lnTo>
                    <a:pt x="1612" y="3273"/>
                  </a:lnTo>
                  <a:lnTo>
                    <a:pt x="1392" y="3591"/>
                  </a:lnTo>
                  <a:lnTo>
                    <a:pt x="1172" y="3908"/>
                  </a:lnTo>
                  <a:lnTo>
                    <a:pt x="977" y="4250"/>
                  </a:lnTo>
                  <a:lnTo>
                    <a:pt x="806" y="4617"/>
                  </a:lnTo>
                  <a:lnTo>
                    <a:pt x="635" y="4959"/>
                  </a:lnTo>
                  <a:lnTo>
                    <a:pt x="489" y="5349"/>
                  </a:lnTo>
                  <a:lnTo>
                    <a:pt x="366" y="5716"/>
                  </a:lnTo>
                  <a:lnTo>
                    <a:pt x="244" y="6106"/>
                  </a:lnTo>
                  <a:lnTo>
                    <a:pt x="171" y="6497"/>
                  </a:lnTo>
                  <a:lnTo>
                    <a:pt x="98" y="6888"/>
                  </a:lnTo>
                  <a:lnTo>
                    <a:pt x="49" y="7303"/>
                  </a:lnTo>
                  <a:lnTo>
                    <a:pt x="0" y="7718"/>
                  </a:lnTo>
                  <a:lnTo>
                    <a:pt x="0" y="8134"/>
                  </a:lnTo>
                  <a:lnTo>
                    <a:pt x="0" y="8549"/>
                  </a:lnTo>
                  <a:lnTo>
                    <a:pt x="49" y="8964"/>
                  </a:lnTo>
                  <a:lnTo>
                    <a:pt x="98" y="9379"/>
                  </a:lnTo>
                  <a:lnTo>
                    <a:pt x="171" y="9770"/>
                  </a:lnTo>
                  <a:lnTo>
                    <a:pt x="244" y="10161"/>
                  </a:lnTo>
                  <a:lnTo>
                    <a:pt x="366" y="10551"/>
                  </a:lnTo>
                  <a:lnTo>
                    <a:pt x="489" y="10918"/>
                  </a:lnTo>
                  <a:lnTo>
                    <a:pt x="635" y="11309"/>
                  </a:lnTo>
                  <a:lnTo>
                    <a:pt x="806" y="11650"/>
                  </a:lnTo>
                  <a:lnTo>
                    <a:pt x="977" y="12017"/>
                  </a:lnTo>
                  <a:lnTo>
                    <a:pt x="1172" y="12359"/>
                  </a:lnTo>
                  <a:lnTo>
                    <a:pt x="1392" y="12676"/>
                  </a:lnTo>
                  <a:lnTo>
                    <a:pt x="1612" y="12994"/>
                  </a:lnTo>
                  <a:lnTo>
                    <a:pt x="1856" y="13311"/>
                  </a:lnTo>
                  <a:lnTo>
                    <a:pt x="2125" y="13604"/>
                  </a:lnTo>
                  <a:lnTo>
                    <a:pt x="2394" y="13873"/>
                  </a:lnTo>
                  <a:lnTo>
                    <a:pt x="2662" y="14142"/>
                  </a:lnTo>
                  <a:lnTo>
                    <a:pt x="2955" y="14410"/>
                  </a:lnTo>
                  <a:lnTo>
                    <a:pt x="3273" y="14655"/>
                  </a:lnTo>
                  <a:lnTo>
                    <a:pt x="3590" y="14874"/>
                  </a:lnTo>
                  <a:lnTo>
                    <a:pt x="3908" y="15094"/>
                  </a:lnTo>
                  <a:lnTo>
                    <a:pt x="4250" y="15290"/>
                  </a:lnTo>
                  <a:lnTo>
                    <a:pt x="4616" y="15460"/>
                  </a:lnTo>
                  <a:lnTo>
                    <a:pt x="4958" y="15631"/>
                  </a:lnTo>
                  <a:lnTo>
                    <a:pt x="5349" y="15778"/>
                  </a:lnTo>
                  <a:lnTo>
                    <a:pt x="5715" y="15900"/>
                  </a:lnTo>
                  <a:lnTo>
                    <a:pt x="6106" y="16022"/>
                  </a:lnTo>
                  <a:lnTo>
                    <a:pt x="6497" y="16095"/>
                  </a:lnTo>
                  <a:lnTo>
                    <a:pt x="6887" y="16169"/>
                  </a:lnTo>
                  <a:lnTo>
                    <a:pt x="7303" y="16218"/>
                  </a:lnTo>
                  <a:lnTo>
                    <a:pt x="7718" y="16266"/>
                  </a:lnTo>
                  <a:lnTo>
                    <a:pt x="8548" y="16266"/>
                  </a:lnTo>
                  <a:lnTo>
                    <a:pt x="8963" y="16218"/>
                  </a:lnTo>
                  <a:lnTo>
                    <a:pt x="9379" y="16169"/>
                  </a:lnTo>
                  <a:lnTo>
                    <a:pt x="9769" y="16095"/>
                  </a:lnTo>
                  <a:lnTo>
                    <a:pt x="10160" y="16022"/>
                  </a:lnTo>
                  <a:lnTo>
                    <a:pt x="10551" y="15900"/>
                  </a:lnTo>
                  <a:lnTo>
                    <a:pt x="10942" y="15778"/>
                  </a:lnTo>
                  <a:lnTo>
                    <a:pt x="11308" y="15631"/>
                  </a:lnTo>
                  <a:lnTo>
                    <a:pt x="11650" y="15460"/>
                  </a:lnTo>
                  <a:lnTo>
                    <a:pt x="12016" y="15290"/>
                  </a:lnTo>
                  <a:lnTo>
                    <a:pt x="12358" y="15094"/>
                  </a:lnTo>
                  <a:lnTo>
                    <a:pt x="12676" y="14874"/>
                  </a:lnTo>
                  <a:lnTo>
                    <a:pt x="12993" y="14655"/>
                  </a:lnTo>
                  <a:lnTo>
                    <a:pt x="13311" y="14410"/>
                  </a:lnTo>
                  <a:lnTo>
                    <a:pt x="13604" y="14142"/>
                  </a:lnTo>
                  <a:lnTo>
                    <a:pt x="13872" y="13873"/>
                  </a:lnTo>
                  <a:lnTo>
                    <a:pt x="14166" y="13604"/>
                  </a:lnTo>
                  <a:lnTo>
                    <a:pt x="14410" y="13311"/>
                  </a:lnTo>
                  <a:lnTo>
                    <a:pt x="14654" y="12994"/>
                  </a:lnTo>
                  <a:lnTo>
                    <a:pt x="14874" y="12676"/>
                  </a:lnTo>
                  <a:lnTo>
                    <a:pt x="15094" y="12359"/>
                  </a:lnTo>
                  <a:lnTo>
                    <a:pt x="15289" y="12017"/>
                  </a:lnTo>
                  <a:lnTo>
                    <a:pt x="15460" y="11650"/>
                  </a:lnTo>
                  <a:lnTo>
                    <a:pt x="15631" y="11309"/>
                  </a:lnTo>
                  <a:lnTo>
                    <a:pt x="15777" y="10918"/>
                  </a:lnTo>
                  <a:lnTo>
                    <a:pt x="15900" y="10551"/>
                  </a:lnTo>
                  <a:lnTo>
                    <a:pt x="16022" y="10161"/>
                  </a:lnTo>
                  <a:lnTo>
                    <a:pt x="16095" y="9770"/>
                  </a:lnTo>
                  <a:lnTo>
                    <a:pt x="16168" y="9379"/>
                  </a:lnTo>
                  <a:lnTo>
                    <a:pt x="16217" y="8964"/>
                  </a:lnTo>
                  <a:lnTo>
                    <a:pt x="16266" y="8549"/>
                  </a:lnTo>
                  <a:lnTo>
                    <a:pt x="16266" y="8134"/>
                  </a:lnTo>
                  <a:lnTo>
                    <a:pt x="16266" y="7718"/>
                  </a:lnTo>
                  <a:lnTo>
                    <a:pt x="16217" y="7303"/>
                  </a:lnTo>
                  <a:lnTo>
                    <a:pt x="16168" y="6888"/>
                  </a:lnTo>
                  <a:lnTo>
                    <a:pt x="16095" y="6497"/>
                  </a:lnTo>
                  <a:lnTo>
                    <a:pt x="16022" y="6106"/>
                  </a:lnTo>
                  <a:lnTo>
                    <a:pt x="15900" y="5716"/>
                  </a:lnTo>
                  <a:lnTo>
                    <a:pt x="15777" y="5349"/>
                  </a:lnTo>
                  <a:lnTo>
                    <a:pt x="15631" y="4959"/>
                  </a:lnTo>
                  <a:lnTo>
                    <a:pt x="15460" y="4617"/>
                  </a:lnTo>
                  <a:lnTo>
                    <a:pt x="15289" y="4250"/>
                  </a:lnTo>
                  <a:lnTo>
                    <a:pt x="15094" y="3908"/>
                  </a:lnTo>
                  <a:lnTo>
                    <a:pt x="14874" y="3591"/>
                  </a:lnTo>
                  <a:lnTo>
                    <a:pt x="14654" y="3273"/>
                  </a:lnTo>
                  <a:lnTo>
                    <a:pt x="14410" y="2956"/>
                  </a:lnTo>
                  <a:lnTo>
                    <a:pt x="14166" y="2663"/>
                  </a:lnTo>
                  <a:lnTo>
                    <a:pt x="13872" y="2394"/>
                  </a:lnTo>
                  <a:lnTo>
                    <a:pt x="13604" y="2125"/>
                  </a:lnTo>
                  <a:lnTo>
                    <a:pt x="13311" y="1857"/>
                  </a:lnTo>
                  <a:lnTo>
                    <a:pt x="12993" y="1613"/>
                  </a:lnTo>
                  <a:lnTo>
                    <a:pt x="12676" y="1393"/>
                  </a:lnTo>
                  <a:lnTo>
                    <a:pt x="12358" y="1173"/>
                  </a:lnTo>
                  <a:lnTo>
                    <a:pt x="12016" y="978"/>
                  </a:lnTo>
                  <a:lnTo>
                    <a:pt x="11650" y="807"/>
                  </a:lnTo>
                  <a:lnTo>
                    <a:pt x="11308" y="636"/>
                  </a:lnTo>
                  <a:lnTo>
                    <a:pt x="10942" y="489"/>
                  </a:lnTo>
                  <a:lnTo>
                    <a:pt x="10551" y="367"/>
                  </a:lnTo>
                  <a:lnTo>
                    <a:pt x="10160" y="245"/>
                  </a:lnTo>
                  <a:lnTo>
                    <a:pt x="9769" y="172"/>
                  </a:lnTo>
                  <a:lnTo>
                    <a:pt x="9379" y="98"/>
                  </a:lnTo>
                  <a:lnTo>
                    <a:pt x="8963" y="50"/>
                  </a:lnTo>
                  <a:lnTo>
                    <a:pt x="8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865" tIns="121865" rIns="121865" bIns="121865" anchor="ctr" anchorCtr="0">
              <a:noAutofit/>
            </a:bodyPr>
            <a:lstStyle/>
            <a:p>
              <a:endParaRPr sz="1380"/>
            </a:p>
          </p:txBody>
        </p:sp>
      </p:grpSp>
      <p:sp>
        <p:nvSpPr>
          <p:cNvPr id="47" name="Google Shape;544;p41">
            <a:extLst>
              <a:ext uri="{FF2B5EF4-FFF2-40B4-BE49-F238E27FC236}">
                <a16:creationId xmlns:a16="http://schemas.microsoft.com/office/drawing/2014/main" id="{476D7630-C5D7-5F40-8C1A-1C90CC7CC8A0}"/>
              </a:ext>
            </a:extLst>
          </p:cNvPr>
          <p:cNvSpPr/>
          <p:nvPr/>
        </p:nvSpPr>
        <p:spPr>
          <a:xfrm>
            <a:off x="9674253" y="1250192"/>
            <a:ext cx="457284" cy="457253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865" tIns="121865" rIns="121865" bIns="121865" anchor="ctr" anchorCtr="0">
            <a:noAutofit/>
          </a:bodyPr>
          <a:lstStyle/>
          <a:p>
            <a:endParaRPr sz="138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2E090DC-3018-0348-B2A5-953A4179FD63}"/>
              </a:ext>
            </a:extLst>
          </p:cNvPr>
          <p:cNvSpPr txBox="1">
            <a:spLocks/>
          </p:cNvSpPr>
          <p:nvPr/>
        </p:nvSpPr>
        <p:spPr>
          <a:xfrm>
            <a:off x="837981" y="365928"/>
            <a:ext cx="10512862" cy="68943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2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Competitors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41788A8-ABE2-B842-AC44-E17B9B8D3E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059" y="1913374"/>
            <a:ext cx="1620000" cy="972000"/>
          </a:xfrm>
          <a:prstGeom prst="rect">
            <a:avLst/>
          </a:prstGeom>
        </p:spPr>
      </p:pic>
      <p:sp>
        <p:nvSpPr>
          <p:cNvPr id="4" name="Google Shape;453;p36">
            <a:extLst>
              <a:ext uri="{FF2B5EF4-FFF2-40B4-BE49-F238E27FC236}">
                <a16:creationId xmlns:a16="http://schemas.microsoft.com/office/drawing/2014/main" id="{81BCD68D-E86A-0922-077C-98B9DC6CD0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09441" y="5949280"/>
            <a:ext cx="7324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50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8" name="Google Shape;388;p34"/>
          <p:cNvCxnSpPr/>
          <p:nvPr/>
        </p:nvCxnSpPr>
        <p:spPr>
          <a:xfrm>
            <a:off x="5895022" y="5552335"/>
            <a:ext cx="588428" cy="0"/>
          </a:xfrm>
          <a:prstGeom prst="straightConnector1">
            <a:avLst/>
          </a:prstGeom>
          <a:noFill/>
          <a:ln w="38100" cap="rnd" cmpd="sng">
            <a:solidFill>
              <a:srgbClr val="FD6A4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1" name="Google Shape;391;p34"/>
          <p:cNvSpPr txBox="1">
            <a:spLocks noGrp="1"/>
          </p:cNvSpPr>
          <p:nvPr>
            <p:ph type="sldNum" idx="12"/>
          </p:nvPr>
        </p:nvSpPr>
        <p:spPr>
          <a:xfrm>
            <a:off x="609441" y="6021288"/>
            <a:ext cx="7324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63C3A4-5B03-861C-4FB5-232A09290080}"/>
              </a:ext>
            </a:extLst>
          </p:cNvPr>
          <p:cNvSpPr/>
          <p:nvPr/>
        </p:nvSpPr>
        <p:spPr>
          <a:xfrm>
            <a:off x="392925" y="37433"/>
            <a:ext cx="11280380" cy="792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39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F9D6C812-4A86-82E3-04E9-F2C248BC445A}"/>
              </a:ext>
            </a:extLst>
          </p:cNvPr>
          <p:cNvSpPr txBox="1">
            <a:spLocks/>
          </p:cNvSpPr>
          <p:nvPr/>
        </p:nvSpPr>
        <p:spPr>
          <a:xfrm>
            <a:off x="2336615" y="3341538"/>
            <a:ext cx="1970306" cy="1938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Bamba TOUNKARA</a:t>
            </a:r>
          </a:p>
        </p:txBody>
      </p:sp>
      <p:sp>
        <p:nvSpPr>
          <p:cNvPr id="4" name="Marcador de texto 9">
            <a:extLst>
              <a:ext uri="{FF2B5EF4-FFF2-40B4-BE49-F238E27FC236}">
                <a16:creationId xmlns:a16="http://schemas.microsoft.com/office/drawing/2014/main" id="{6BFDC082-36E7-A51E-8AFA-30BAD7EEAD99}"/>
              </a:ext>
            </a:extLst>
          </p:cNvPr>
          <p:cNvSpPr txBox="1">
            <a:spLocks/>
          </p:cNvSpPr>
          <p:nvPr/>
        </p:nvSpPr>
        <p:spPr>
          <a:xfrm>
            <a:off x="2336615" y="3663341"/>
            <a:ext cx="1970306" cy="7099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Blockchain Lover &amp; Expert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texto 10">
            <a:extLst>
              <a:ext uri="{FF2B5EF4-FFF2-40B4-BE49-F238E27FC236}">
                <a16:creationId xmlns:a16="http://schemas.microsoft.com/office/drawing/2014/main" id="{9D36282C-5A03-07B5-1D04-0E003028A643}"/>
              </a:ext>
            </a:extLst>
          </p:cNvPr>
          <p:cNvSpPr txBox="1">
            <a:spLocks/>
          </p:cNvSpPr>
          <p:nvPr/>
        </p:nvSpPr>
        <p:spPr>
          <a:xfrm>
            <a:off x="8273612" y="3341538"/>
            <a:ext cx="1970306" cy="1938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Djibril</a:t>
            </a:r>
            <a:r>
              <a:rPr lang="en-US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SOW</a:t>
            </a:r>
          </a:p>
        </p:txBody>
      </p:sp>
      <p:sp>
        <p:nvSpPr>
          <p:cNvPr id="6" name="Marcador de texto 11">
            <a:extLst>
              <a:ext uri="{FF2B5EF4-FFF2-40B4-BE49-F238E27FC236}">
                <a16:creationId xmlns:a16="http://schemas.microsoft.com/office/drawing/2014/main" id="{E58D075F-FC5B-0FCE-0D6A-087D4E3FE0F6}"/>
              </a:ext>
            </a:extLst>
          </p:cNvPr>
          <p:cNvSpPr txBox="1">
            <a:spLocks/>
          </p:cNvSpPr>
          <p:nvPr/>
        </p:nvSpPr>
        <p:spPr>
          <a:xfrm>
            <a:off x="8273612" y="3663341"/>
            <a:ext cx="1970306" cy="5160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AI Expert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Marcador de texto 15">
            <a:extLst>
              <a:ext uri="{FF2B5EF4-FFF2-40B4-BE49-F238E27FC236}">
                <a16:creationId xmlns:a16="http://schemas.microsoft.com/office/drawing/2014/main" id="{2A1D1CB8-CD0D-61FB-F386-8DCED727510F}"/>
              </a:ext>
            </a:extLst>
          </p:cNvPr>
          <p:cNvSpPr txBox="1">
            <a:spLocks/>
          </p:cNvSpPr>
          <p:nvPr/>
        </p:nvSpPr>
        <p:spPr>
          <a:xfrm>
            <a:off x="5035609" y="5569369"/>
            <a:ext cx="1970306" cy="1938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Boubacar FAYE</a:t>
            </a:r>
          </a:p>
        </p:txBody>
      </p:sp>
      <p:sp>
        <p:nvSpPr>
          <p:cNvPr id="8" name="Marcador de texto 16">
            <a:extLst>
              <a:ext uri="{FF2B5EF4-FFF2-40B4-BE49-F238E27FC236}">
                <a16:creationId xmlns:a16="http://schemas.microsoft.com/office/drawing/2014/main" id="{FE6B51FC-99CB-903B-6FC1-AD2F9D543993}"/>
              </a:ext>
            </a:extLst>
          </p:cNvPr>
          <p:cNvSpPr txBox="1">
            <a:spLocks/>
          </p:cNvSpPr>
          <p:nvPr/>
        </p:nvSpPr>
        <p:spPr>
          <a:xfrm>
            <a:off x="5047962" y="6024524"/>
            <a:ext cx="1970306" cy="5160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Manager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Legaltech /Legal Ops</a:t>
            </a:r>
          </a:p>
        </p:txBody>
      </p:sp>
      <p:pic>
        <p:nvPicPr>
          <p:cNvPr id="9" name="Imagen 4">
            <a:extLst>
              <a:ext uri="{FF2B5EF4-FFF2-40B4-BE49-F238E27FC236}">
                <a16:creationId xmlns:a16="http://schemas.microsoft.com/office/drawing/2014/main" id="{694F0B81-334A-38A0-9CF5-4C753C32A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679" y="1576780"/>
            <a:ext cx="1481744" cy="1481744"/>
          </a:xfrm>
          <a:prstGeom prst="ellipse">
            <a:avLst/>
          </a:prstGeom>
        </p:spPr>
      </p:pic>
      <p:pic>
        <p:nvPicPr>
          <p:cNvPr id="10" name="Imagen 21">
            <a:extLst>
              <a:ext uri="{FF2B5EF4-FFF2-40B4-BE49-F238E27FC236}">
                <a16:creationId xmlns:a16="http://schemas.microsoft.com/office/drawing/2014/main" id="{F4BB28E3-2693-A5FE-15C6-7CD3B93FE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128" y="3773880"/>
            <a:ext cx="1481744" cy="1481744"/>
          </a:xfrm>
          <a:prstGeom prst="ellipse">
            <a:avLst/>
          </a:prstGeom>
        </p:spPr>
      </p:pic>
      <p:pic>
        <p:nvPicPr>
          <p:cNvPr id="11" name="Imagen 22">
            <a:extLst>
              <a:ext uri="{FF2B5EF4-FFF2-40B4-BE49-F238E27FC236}">
                <a16:creationId xmlns:a16="http://schemas.microsoft.com/office/drawing/2014/main" id="{C808ACF1-F057-6B3B-7A0A-E34839634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507" y="1576780"/>
            <a:ext cx="1481744" cy="1481744"/>
          </a:xfrm>
          <a:prstGeom prst="ellipse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 txBox="1">
            <a:spLocks noGrp="1"/>
          </p:cNvSpPr>
          <p:nvPr>
            <p:ph type="title"/>
          </p:nvPr>
        </p:nvSpPr>
        <p:spPr>
          <a:xfrm>
            <a:off x="609441" y="404664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Roadmap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3" name="Google Shape;453;p36"/>
          <p:cNvSpPr txBox="1">
            <a:spLocks noGrp="1"/>
          </p:cNvSpPr>
          <p:nvPr>
            <p:ph type="sldNum" idx="12"/>
          </p:nvPr>
        </p:nvSpPr>
        <p:spPr>
          <a:xfrm>
            <a:off x="609441" y="5949280"/>
            <a:ext cx="7324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4" name="Google Shape;454;p36"/>
          <p:cNvSpPr/>
          <p:nvPr/>
        </p:nvSpPr>
        <p:spPr>
          <a:xfrm>
            <a:off x="4466163" y="3527516"/>
            <a:ext cx="405774" cy="771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tx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455" name="Google Shape;455;p36"/>
          <p:cNvSpPr/>
          <p:nvPr/>
        </p:nvSpPr>
        <p:spPr>
          <a:xfrm>
            <a:off x="6523140" y="3527516"/>
            <a:ext cx="405774" cy="771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tx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456" name="Google Shape;456;p36"/>
          <p:cNvSpPr/>
          <p:nvPr/>
        </p:nvSpPr>
        <p:spPr>
          <a:xfrm>
            <a:off x="8580116" y="3527516"/>
            <a:ext cx="405774" cy="771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tx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457" name="Google Shape;457;p36"/>
          <p:cNvSpPr/>
          <p:nvPr/>
        </p:nvSpPr>
        <p:spPr>
          <a:xfrm>
            <a:off x="10637095" y="3527516"/>
            <a:ext cx="405774" cy="771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tx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458" name="Google Shape;458;p36"/>
          <p:cNvSpPr/>
          <p:nvPr/>
        </p:nvSpPr>
        <p:spPr>
          <a:xfrm>
            <a:off x="2409186" y="3527516"/>
            <a:ext cx="405774" cy="771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tx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459" name="Google Shape;459;p36"/>
          <p:cNvSpPr/>
          <p:nvPr/>
        </p:nvSpPr>
        <p:spPr>
          <a:xfrm>
            <a:off x="942926" y="3663895"/>
            <a:ext cx="10099943" cy="4987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tx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460" name="Google Shape;460;p36"/>
          <p:cNvSpPr/>
          <p:nvPr/>
        </p:nvSpPr>
        <p:spPr>
          <a:xfrm>
            <a:off x="4466163" y="3527516"/>
            <a:ext cx="608661" cy="771556"/>
          </a:xfrm>
          <a:prstGeom prst="chevron">
            <a:avLst>
              <a:gd name="adj" fmla="val 31090"/>
            </a:avLst>
          </a:prstGeom>
          <a:solidFill>
            <a:schemeClr val="accent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tx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461" name="Google Shape;461;p36"/>
          <p:cNvSpPr/>
          <p:nvPr/>
        </p:nvSpPr>
        <p:spPr>
          <a:xfrm>
            <a:off x="6523140" y="3527516"/>
            <a:ext cx="608661" cy="771556"/>
          </a:xfrm>
          <a:prstGeom prst="chevron">
            <a:avLst>
              <a:gd name="adj" fmla="val 31090"/>
            </a:avLst>
          </a:prstGeom>
          <a:solidFill>
            <a:schemeClr val="accent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tx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462" name="Google Shape;462;p36"/>
          <p:cNvSpPr/>
          <p:nvPr/>
        </p:nvSpPr>
        <p:spPr>
          <a:xfrm>
            <a:off x="8580116" y="3527516"/>
            <a:ext cx="608661" cy="771556"/>
          </a:xfrm>
          <a:prstGeom prst="chevron">
            <a:avLst>
              <a:gd name="adj" fmla="val 31090"/>
            </a:avLst>
          </a:prstGeom>
          <a:solidFill>
            <a:schemeClr val="accent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tx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463" name="Google Shape;463;p36"/>
          <p:cNvSpPr/>
          <p:nvPr/>
        </p:nvSpPr>
        <p:spPr>
          <a:xfrm>
            <a:off x="10637095" y="3527516"/>
            <a:ext cx="608661" cy="771556"/>
          </a:xfrm>
          <a:prstGeom prst="chevron">
            <a:avLst>
              <a:gd name="adj" fmla="val 31090"/>
            </a:avLst>
          </a:prstGeom>
          <a:solidFill>
            <a:schemeClr val="accent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tx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464" name="Google Shape;464;p36"/>
          <p:cNvSpPr/>
          <p:nvPr/>
        </p:nvSpPr>
        <p:spPr>
          <a:xfrm>
            <a:off x="2409186" y="3527517"/>
            <a:ext cx="608661" cy="771556"/>
          </a:xfrm>
          <a:prstGeom prst="chevron">
            <a:avLst>
              <a:gd name="adj" fmla="val 31090"/>
            </a:avLst>
          </a:prstGeom>
          <a:solidFill>
            <a:schemeClr val="accent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tx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465" name="Google Shape;465;p36"/>
          <p:cNvSpPr txBox="1"/>
          <p:nvPr/>
        </p:nvSpPr>
        <p:spPr>
          <a:xfrm>
            <a:off x="940702" y="2336240"/>
            <a:ext cx="178530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Metidice Search</a:t>
            </a:r>
            <a:endParaRPr sz="1400" b="1" dirty="0">
              <a:solidFill>
                <a:schemeClr val="tx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466" name="Google Shape;466;p36"/>
          <p:cNvSpPr txBox="1"/>
          <p:nvPr/>
        </p:nvSpPr>
        <p:spPr>
          <a:xfrm>
            <a:off x="3220300" y="3768764"/>
            <a:ext cx="1163462" cy="28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2023</a:t>
            </a:r>
            <a:endParaRPr sz="2000" b="1" dirty="0">
              <a:solidFill>
                <a:schemeClr val="bg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467" name="Google Shape;467;p36"/>
          <p:cNvSpPr txBox="1"/>
          <p:nvPr/>
        </p:nvSpPr>
        <p:spPr>
          <a:xfrm>
            <a:off x="1163043" y="3768764"/>
            <a:ext cx="1163462" cy="28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2019</a:t>
            </a:r>
            <a:endParaRPr sz="2000" b="1" dirty="0">
              <a:solidFill>
                <a:schemeClr val="bg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468" name="Google Shape;468;p36"/>
          <p:cNvSpPr txBox="1"/>
          <p:nvPr/>
        </p:nvSpPr>
        <p:spPr>
          <a:xfrm>
            <a:off x="5277557" y="3768764"/>
            <a:ext cx="1163462" cy="28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2023</a:t>
            </a:r>
            <a:endParaRPr sz="2000" b="1" dirty="0">
              <a:solidFill>
                <a:schemeClr val="bg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469" name="Google Shape;469;p36"/>
          <p:cNvSpPr txBox="1"/>
          <p:nvPr/>
        </p:nvSpPr>
        <p:spPr>
          <a:xfrm>
            <a:off x="7334813" y="3768764"/>
            <a:ext cx="1163462" cy="28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2023</a:t>
            </a:r>
            <a:endParaRPr sz="2000" b="1" dirty="0">
              <a:solidFill>
                <a:schemeClr val="bg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470" name="Google Shape;470;p36"/>
          <p:cNvSpPr txBox="1"/>
          <p:nvPr/>
        </p:nvSpPr>
        <p:spPr>
          <a:xfrm>
            <a:off x="9392071" y="3768764"/>
            <a:ext cx="1163462" cy="28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2024</a:t>
            </a:r>
            <a:endParaRPr sz="2000" b="1" dirty="0">
              <a:solidFill>
                <a:schemeClr val="bg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471" name="Google Shape;471;p36"/>
          <p:cNvSpPr txBox="1"/>
          <p:nvPr/>
        </p:nvSpPr>
        <p:spPr>
          <a:xfrm>
            <a:off x="3008167" y="5019700"/>
            <a:ext cx="178530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SN" b="1" dirty="0">
                <a:solidFill>
                  <a:schemeClr val="tx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N</a:t>
            </a:r>
            <a:r>
              <a:rPr lang="fr-SN" sz="1400" b="1" dirty="0">
                <a:solidFill>
                  <a:schemeClr val="tx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ew </a:t>
            </a:r>
            <a:r>
              <a:rPr lang="fr-SN" sz="1400" b="1" dirty="0" err="1">
                <a:solidFill>
                  <a:schemeClr val="tx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product</a:t>
            </a:r>
            <a:r>
              <a:rPr lang="fr-SN" sz="1400" b="1" dirty="0">
                <a:solidFill>
                  <a:schemeClr val="tx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launch</a:t>
            </a:r>
            <a:endParaRPr sz="1400" b="1" dirty="0">
              <a:solidFill>
                <a:schemeClr val="tx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472" name="Google Shape;472;p36"/>
          <p:cNvSpPr txBox="1"/>
          <p:nvPr/>
        </p:nvSpPr>
        <p:spPr>
          <a:xfrm>
            <a:off x="4884788" y="2336240"/>
            <a:ext cx="178530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First Semester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SN" b="1" dirty="0">
                <a:solidFill>
                  <a:schemeClr val="tx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P</a:t>
            </a:r>
            <a:r>
              <a:rPr lang="fr-SN" sz="1400" b="1" dirty="0">
                <a:solidFill>
                  <a:schemeClr val="tx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roduct </a:t>
            </a:r>
            <a:r>
              <a:rPr lang="fr-SN" sz="1400" b="1" dirty="0" err="1">
                <a:solidFill>
                  <a:schemeClr val="tx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development</a:t>
            </a:r>
            <a:endParaRPr sz="1400" b="1" dirty="0">
              <a:solidFill>
                <a:schemeClr val="tx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473" name="Google Shape;473;p36"/>
          <p:cNvSpPr txBox="1"/>
          <p:nvPr/>
        </p:nvSpPr>
        <p:spPr>
          <a:xfrm>
            <a:off x="6952252" y="5019700"/>
            <a:ext cx="178530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P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evelopment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 of new features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Second Semester</a:t>
            </a:r>
            <a:endParaRPr sz="1400" b="1" dirty="0">
              <a:solidFill>
                <a:schemeClr val="tx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sp>
        <p:nvSpPr>
          <p:cNvPr id="474" name="Google Shape;474;p36"/>
          <p:cNvSpPr txBox="1"/>
          <p:nvPr/>
        </p:nvSpPr>
        <p:spPr>
          <a:xfrm>
            <a:off x="8998511" y="2336240"/>
            <a:ext cx="178530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Commercialization</a:t>
            </a:r>
            <a:endParaRPr sz="1400" b="1" dirty="0">
              <a:solidFill>
                <a:schemeClr val="tx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8"/>
          <p:cNvSpPr txBox="1"/>
          <p:nvPr/>
        </p:nvSpPr>
        <p:spPr>
          <a:xfrm>
            <a:off x="2391430" y="1268760"/>
            <a:ext cx="3229503" cy="2287080"/>
          </a:xfrm>
          <a:prstGeom prst="rect">
            <a:avLst/>
          </a:prstGeom>
          <a:noFill/>
          <a:ln>
            <a:noFill/>
          </a:ln>
          <a:effectLst>
            <a:outerShdw dist="63500" dir="2700000" algn="t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b="1" dirty="0">
                <a:solidFill>
                  <a:schemeClr val="tx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Do you have any questions?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7" name="Google Shape;517;p38"/>
          <p:cNvSpPr txBox="1">
            <a:spLocks noGrp="1"/>
          </p:cNvSpPr>
          <p:nvPr>
            <p:ph type="sldNum" idx="12"/>
          </p:nvPr>
        </p:nvSpPr>
        <p:spPr>
          <a:xfrm>
            <a:off x="609441" y="6021288"/>
            <a:ext cx="7324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9" name="Google Shape;519;p38"/>
          <p:cNvGrpSpPr/>
          <p:nvPr/>
        </p:nvGrpSpPr>
        <p:grpSpPr>
          <a:xfrm>
            <a:off x="594784" y="453449"/>
            <a:ext cx="781434" cy="794328"/>
            <a:chOff x="594784" y="1497425"/>
            <a:chExt cx="781434" cy="794328"/>
          </a:xfrm>
        </p:grpSpPr>
        <p:sp>
          <p:nvSpPr>
            <p:cNvPr id="520" name="Google Shape;520;p38"/>
            <p:cNvSpPr/>
            <p:nvPr/>
          </p:nvSpPr>
          <p:spPr>
            <a:xfrm>
              <a:off x="594784" y="1497425"/>
              <a:ext cx="781434" cy="794328"/>
            </a:xfrm>
            <a:prstGeom prst="rect">
              <a:avLst/>
            </a:prstGeom>
            <a:noFill/>
            <a:ln>
              <a:noFill/>
            </a:ln>
            <a:effectLst>
              <a:outerShdw blurRad="825500" dist="736600" dir="18900000" algn="b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tx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endParaRPr>
            </a:p>
          </p:txBody>
        </p:sp>
        <p:grpSp>
          <p:nvGrpSpPr>
            <p:cNvPr id="521" name="Google Shape;521;p38"/>
            <p:cNvGrpSpPr/>
            <p:nvPr/>
          </p:nvGrpSpPr>
          <p:grpSpPr>
            <a:xfrm>
              <a:off x="687371" y="1497663"/>
              <a:ext cx="671840" cy="627247"/>
              <a:chOff x="8110636" y="2060848"/>
              <a:chExt cx="871135" cy="813314"/>
            </a:xfrm>
          </p:grpSpPr>
          <p:sp>
            <p:nvSpPr>
              <p:cNvPr id="522" name="Google Shape;522;p38"/>
              <p:cNvSpPr/>
              <p:nvPr/>
            </p:nvSpPr>
            <p:spPr>
              <a:xfrm>
                <a:off x="8110636" y="2060848"/>
                <a:ext cx="504056" cy="21602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tx1"/>
                  </a:solidFill>
                  <a:latin typeface="Times New Roman" panose="02020603050405020304" pitchFamily="18" charset="0"/>
                  <a:ea typeface="Quattrocento Sans"/>
                  <a:cs typeface="Times New Roman" panose="02020603050405020304" pitchFamily="18" charset="0"/>
                  <a:sym typeface="Quattrocento Sans"/>
                </a:endParaRPr>
              </a:p>
            </p:txBody>
          </p:sp>
          <p:sp>
            <p:nvSpPr>
              <p:cNvPr id="523" name="Google Shape;523;p38"/>
              <p:cNvSpPr/>
              <p:nvPr/>
            </p:nvSpPr>
            <p:spPr>
              <a:xfrm>
                <a:off x="8689611" y="2060848"/>
                <a:ext cx="216025" cy="21602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tx1"/>
                  </a:solidFill>
                  <a:latin typeface="Times New Roman" panose="02020603050405020304" pitchFamily="18" charset="0"/>
                  <a:ea typeface="Quattrocento Sans"/>
                  <a:cs typeface="Times New Roman" panose="02020603050405020304" pitchFamily="18" charset="0"/>
                  <a:sym typeface="Quattrocento Sans"/>
                </a:endParaRPr>
              </a:p>
            </p:txBody>
          </p:sp>
          <p:sp>
            <p:nvSpPr>
              <p:cNvPr id="524" name="Google Shape;524;p38"/>
              <p:cNvSpPr/>
              <p:nvPr/>
            </p:nvSpPr>
            <p:spPr>
              <a:xfrm>
                <a:off x="8281177" y="2359493"/>
                <a:ext cx="216025" cy="21602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tx1"/>
                  </a:solidFill>
                  <a:latin typeface="Times New Roman" panose="02020603050405020304" pitchFamily="18" charset="0"/>
                  <a:ea typeface="Quattrocento Sans"/>
                  <a:cs typeface="Times New Roman" panose="02020603050405020304" pitchFamily="18" charset="0"/>
                  <a:sym typeface="Quattrocento Sans"/>
                </a:endParaRPr>
              </a:p>
            </p:txBody>
          </p:sp>
          <p:sp>
            <p:nvSpPr>
              <p:cNvPr id="525" name="Google Shape;525;p38"/>
              <p:cNvSpPr/>
              <p:nvPr/>
            </p:nvSpPr>
            <p:spPr>
              <a:xfrm>
                <a:off x="8576191" y="2359493"/>
                <a:ext cx="216025" cy="21602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tx1"/>
                  </a:solidFill>
                  <a:latin typeface="Times New Roman" panose="02020603050405020304" pitchFamily="18" charset="0"/>
                  <a:ea typeface="Quattrocento Sans"/>
                  <a:cs typeface="Times New Roman" panose="02020603050405020304" pitchFamily="18" charset="0"/>
                  <a:sym typeface="Quattrocento Sans"/>
                </a:endParaRPr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>
                <a:off x="8169314" y="2658138"/>
                <a:ext cx="216025" cy="21602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tx1"/>
                  </a:solidFill>
                  <a:latin typeface="Times New Roman" panose="02020603050405020304" pitchFamily="18" charset="0"/>
                  <a:ea typeface="Quattrocento Sans"/>
                  <a:cs typeface="Times New Roman" panose="02020603050405020304" pitchFamily="18" charset="0"/>
                  <a:sym typeface="Quattrocento Sans"/>
                </a:endParaRPr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>
                <a:off x="8477715" y="2658138"/>
                <a:ext cx="504056" cy="21602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tx1"/>
                  </a:solidFill>
                  <a:latin typeface="Times New Roman" panose="02020603050405020304" pitchFamily="18" charset="0"/>
                  <a:ea typeface="Quattrocento Sans"/>
                  <a:cs typeface="Times New Roman" panose="02020603050405020304" pitchFamily="18" charset="0"/>
                  <a:sym typeface="Quattrocento Sans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9"/>
          <p:cNvSpPr txBox="1">
            <a:spLocks noGrp="1"/>
          </p:cNvSpPr>
          <p:nvPr>
            <p:ph type="sldNum" idx="12"/>
          </p:nvPr>
        </p:nvSpPr>
        <p:spPr>
          <a:xfrm>
            <a:off x="609441" y="6021288"/>
            <a:ext cx="7324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3" name="Google Shape;533;p39"/>
          <p:cNvSpPr txBox="1"/>
          <p:nvPr/>
        </p:nvSpPr>
        <p:spPr>
          <a:xfrm>
            <a:off x="4535224" y="1042483"/>
            <a:ext cx="5760640" cy="120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en-US" sz="8000" b="1" dirty="0">
                <a:solidFill>
                  <a:schemeClr val="tx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rPr>
              <a:t>Thank You.</a:t>
            </a:r>
            <a:endParaRPr sz="8000" b="1" dirty="0">
              <a:solidFill>
                <a:schemeClr val="tx1"/>
              </a:solidFill>
              <a:latin typeface="Times New Roman" panose="02020603050405020304" pitchFamily="18" charset="0"/>
              <a:ea typeface="Quattrocento Sans"/>
              <a:cs typeface="Times New Roman" panose="02020603050405020304" pitchFamily="18" charset="0"/>
              <a:sym typeface="Quattrocento Sans"/>
            </a:endParaRPr>
          </a:p>
        </p:txBody>
      </p:sp>
      <p:grpSp>
        <p:nvGrpSpPr>
          <p:cNvPr id="534" name="Google Shape;534;p39"/>
          <p:cNvGrpSpPr/>
          <p:nvPr/>
        </p:nvGrpSpPr>
        <p:grpSpPr>
          <a:xfrm>
            <a:off x="5633100" y="3112059"/>
            <a:ext cx="3119441" cy="584775"/>
            <a:chOff x="835068" y="904555"/>
            <a:chExt cx="3119441" cy="584775"/>
          </a:xfrm>
        </p:grpSpPr>
        <p:sp>
          <p:nvSpPr>
            <p:cNvPr id="535" name="Google Shape;535;p39"/>
            <p:cNvSpPr/>
            <p:nvPr/>
          </p:nvSpPr>
          <p:spPr>
            <a:xfrm>
              <a:off x="1341884" y="904555"/>
              <a:ext cx="261262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Quattrocento Sans"/>
                  <a:cs typeface="Times New Roman" panose="02020603050405020304" pitchFamily="18" charset="0"/>
                  <a:sym typeface="Quattrocento Sans"/>
                </a:rPr>
                <a:t>Dakar Senegal. </a:t>
              </a:r>
              <a:endPara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36" name="Google Shape;536;p39"/>
            <p:cNvGrpSpPr/>
            <p:nvPr/>
          </p:nvGrpSpPr>
          <p:grpSpPr>
            <a:xfrm>
              <a:off x="835068" y="1043546"/>
              <a:ext cx="216451" cy="306793"/>
              <a:chOff x="-2689225" y="1136650"/>
              <a:chExt cx="3708401" cy="5256212"/>
            </a:xfrm>
          </p:grpSpPr>
          <p:sp>
            <p:nvSpPr>
              <p:cNvPr id="537" name="Google Shape;537;p39"/>
              <p:cNvSpPr/>
              <p:nvPr/>
            </p:nvSpPr>
            <p:spPr>
              <a:xfrm>
                <a:off x="-2689225" y="1136650"/>
                <a:ext cx="3708401" cy="5256212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2448" extrusionOk="0">
                    <a:moveTo>
                      <a:pt x="861" y="0"/>
                    </a:moveTo>
                    <a:cubicBezTo>
                      <a:pt x="386" y="0"/>
                      <a:pt x="0" y="386"/>
                      <a:pt x="0" y="861"/>
                    </a:cubicBezTo>
                    <a:cubicBezTo>
                      <a:pt x="0" y="1021"/>
                      <a:pt x="45" y="1177"/>
                      <a:pt x="129" y="1313"/>
                    </a:cubicBezTo>
                    <a:cubicBezTo>
                      <a:pt x="812" y="2414"/>
                      <a:pt x="812" y="2414"/>
                      <a:pt x="812" y="2414"/>
                    </a:cubicBezTo>
                    <a:cubicBezTo>
                      <a:pt x="825" y="2435"/>
                      <a:pt x="848" y="2448"/>
                      <a:pt x="873" y="2448"/>
                    </a:cubicBezTo>
                    <a:cubicBezTo>
                      <a:pt x="873" y="2448"/>
                      <a:pt x="873" y="2448"/>
                      <a:pt x="874" y="2448"/>
                    </a:cubicBezTo>
                    <a:cubicBezTo>
                      <a:pt x="899" y="2448"/>
                      <a:pt x="922" y="2435"/>
                      <a:pt x="934" y="2413"/>
                    </a:cubicBezTo>
                    <a:cubicBezTo>
                      <a:pt x="1600" y="1302"/>
                      <a:pt x="1600" y="1302"/>
                      <a:pt x="1600" y="1302"/>
                    </a:cubicBezTo>
                    <a:cubicBezTo>
                      <a:pt x="1680" y="1169"/>
                      <a:pt x="1722" y="1016"/>
                      <a:pt x="1722" y="861"/>
                    </a:cubicBezTo>
                    <a:cubicBezTo>
                      <a:pt x="1722" y="386"/>
                      <a:pt x="1336" y="0"/>
                      <a:pt x="861" y="0"/>
                    </a:cubicBezTo>
                    <a:close/>
                    <a:moveTo>
                      <a:pt x="1477" y="1228"/>
                    </a:moveTo>
                    <a:cubicBezTo>
                      <a:pt x="872" y="2239"/>
                      <a:pt x="872" y="2239"/>
                      <a:pt x="872" y="2239"/>
                    </a:cubicBezTo>
                    <a:cubicBezTo>
                      <a:pt x="251" y="1238"/>
                      <a:pt x="251" y="1238"/>
                      <a:pt x="251" y="1238"/>
                    </a:cubicBezTo>
                    <a:cubicBezTo>
                      <a:pt x="181" y="1125"/>
                      <a:pt x="143" y="994"/>
                      <a:pt x="143" y="861"/>
                    </a:cubicBezTo>
                    <a:cubicBezTo>
                      <a:pt x="143" y="465"/>
                      <a:pt x="466" y="142"/>
                      <a:pt x="861" y="142"/>
                    </a:cubicBezTo>
                    <a:cubicBezTo>
                      <a:pt x="1256" y="142"/>
                      <a:pt x="1579" y="465"/>
                      <a:pt x="1579" y="861"/>
                    </a:cubicBezTo>
                    <a:cubicBezTo>
                      <a:pt x="1579" y="990"/>
                      <a:pt x="1543" y="1117"/>
                      <a:pt x="1477" y="12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tx1"/>
                  </a:solidFill>
                  <a:latin typeface="Times New Roman" panose="02020603050405020304" pitchFamily="18" charset="0"/>
                  <a:ea typeface="Quattrocento Sans"/>
                  <a:cs typeface="Times New Roman" panose="02020603050405020304" pitchFamily="18" charset="0"/>
                  <a:sym typeface="Quattrocento Sans"/>
                </a:endParaRPr>
              </a:p>
            </p:txBody>
          </p:sp>
          <p:sp>
            <p:nvSpPr>
              <p:cNvPr id="538" name="Google Shape;538;p39"/>
              <p:cNvSpPr/>
              <p:nvPr/>
            </p:nvSpPr>
            <p:spPr>
              <a:xfrm>
                <a:off x="-1760538" y="2060575"/>
                <a:ext cx="1852613" cy="184943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861" extrusionOk="0">
                    <a:moveTo>
                      <a:pt x="430" y="0"/>
                    </a:moveTo>
                    <a:cubicBezTo>
                      <a:pt x="193" y="0"/>
                      <a:pt x="0" y="193"/>
                      <a:pt x="0" y="431"/>
                    </a:cubicBezTo>
                    <a:cubicBezTo>
                      <a:pt x="0" y="666"/>
                      <a:pt x="190" y="861"/>
                      <a:pt x="430" y="861"/>
                    </a:cubicBezTo>
                    <a:cubicBezTo>
                      <a:pt x="673" y="861"/>
                      <a:pt x="860" y="664"/>
                      <a:pt x="860" y="431"/>
                    </a:cubicBezTo>
                    <a:cubicBezTo>
                      <a:pt x="860" y="193"/>
                      <a:pt x="667" y="0"/>
                      <a:pt x="430" y="0"/>
                    </a:cubicBezTo>
                    <a:close/>
                    <a:moveTo>
                      <a:pt x="430" y="718"/>
                    </a:moveTo>
                    <a:cubicBezTo>
                      <a:pt x="271" y="718"/>
                      <a:pt x="142" y="589"/>
                      <a:pt x="142" y="431"/>
                    </a:cubicBezTo>
                    <a:cubicBezTo>
                      <a:pt x="142" y="272"/>
                      <a:pt x="272" y="143"/>
                      <a:pt x="430" y="143"/>
                    </a:cubicBezTo>
                    <a:cubicBezTo>
                      <a:pt x="588" y="143"/>
                      <a:pt x="717" y="272"/>
                      <a:pt x="717" y="431"/>
                    </a:cubicBezTo>
                    <a:cubicBezTo>
                      <a:pt x="717" y="587"/>
                      <a:pt x="592" y="718"/>
                      <a:pt x="430" y="7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tx1"/>
                  </a:solidFill>
                  <a:latin typeface="Times New Roman" panose="02020603050405020304" pitchFamily="18" charset="0"/>
                  <a:ea typeface="Quattrocento Sans"/>
                  <a:cs typeface="Times New Roman" panose="02020603050405020304" pitchFamily="18" charset="0"/>
                  <a:sym typeface="Quattrocento Sans"/>
                </a:endParaRPr>
              </a:p>
            </p:txBody>
          </p:sp>
        </p:grpSp>
      </p:grpSp>
      <p:grpSp>
        <p:nvGrpSpPr>
          <p:cNvPr id="539" name="Google Shape;539;p39"/>
          <p:cNvGrpSpPr/>
          <p:nvPr/>
        </p:nvGrpSpPr>
        <p:grpSpPr>
          <a:xfrm>
            <a:off x="5620860" y="4212730"/>
            <a:ext cx="3119441" cy="707886"/>
            <a:chOff x="835068" y="1825165"/>
            <a:chExt cx="3119441" cy="707886"/>
          </a:xfrm>
        </p:grpSpPr>
        <p:sp>
          <p:nvSpPr>
            <p:cNvPr id="540" name="Google Shape;540;p39"/>
            <p:cNvSpPr/>
            <p:nvPr/>
          </p:nvSpPr>
          <p:spPr>
            <a:xfrm>
              <a:off x="1317236" y="1825165"/>
              <a:ext cx="2637273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Quattrocento Sans"/>
                  <a:cs typeface="Times New Roman" panose="02020603050405020304" pitchFamily="18" charset="0"/>
                  <a:sym typeface="Quattrocento Sans"/>
                </a:rPr>
                <a:t>77 696 48 81</a:t>
              </a:r>
              <a:endPara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41" name="Google Shape;541;p39"/>
            <p:cNvGrpSpPr/>
            <p:nvPr/>
          </p:nvGrpSpPr>
          <p:grpSpPr>
            <a:xfrm>
              <a:off x="835068" y="2045920"/>
              <a:ext cx="267741" cy="266376"/>
              <a:chOff x="-4170363" y="1123951"/>
              <a:chExt cx="5295900" cy="5268911"/>
            </a:xfrm>
          </p:grpSpPr>
          <p:sp>
            <p:nvSpPr>
              <p:cNvPr id="542" name="Google Shape;542;p39"/>
              <p:cNvSpPr/>
              <p:nvPr/>
            </p:nvSpPr>
            <p:spPr>
              <a:xfrm>
                <a:off x="-4170363" y="1441450"/>
                <a:ext cx="4964113" cy="4951412"/>
              </a:xfrm>
              <a:custGeom>
                <a:avLst/>
                <a:gdLst/>
                <a:ahLst/>
                <a:cxnLst/>
                <a:rect l="l" t="t" r="r" b="b"/>
                <a:pathLst>
                  <a:path w="2306" h="2306" extrusionOk="0">
                    <a:moveTo>
                      <a:pt x="1943" y="1374"/>
                    </a:moveTo>
                    <a:cubicBezTo>
                      <a:pt x="1893" y="1322"/>
                      <a:pt x="1832" y="1294"/>
                      <a:pt x="1768" y="1294"/>
                    </a:cubicBezTo>
                    <a:cubicBezTo>
                      <a:pt x="1705" y="1294"/>
                      <a:pt x="1644" y="1322"/>
                      <a:pt x="1591" y="1374"/>
                    </a:cubicBezTo>
                    <a:cubicBezTo>
                      <a:pt x="1428" y="1537"/>
                      <a:pt x="1428" y="1537"/>
                      <a:pt x="1428" y="1537"/>
                    </a:cubicBezTo>
                    <a:cubicBezTo>
                      <a:pt x="1415" y="1529"/>
                      <a:pt x="1401" y="1523"/>
                      <a:pt x="1388" y="1516"/>
                    </a:cubicBezTo>
                    <a:cubicBezTo>
                      <a:pt x="1370" y="1507"/>
                      <a:pt x="1352" y="1498"/>
                      <a:pt x="1337" y="1489"/>
                    </a:cubicBezTo>
                    <a:cubicBezTo>
                      <a:pt x="1184" y="1391"/>
                      <a:pt x="1045" y="1265"/>
                      <a:pt x="912" y="1101"/>
                    </a:cubicBezTo>
                    <a:cubicBezTo>
                      <a:pt x="847" y="1019"/>
                      <a:pt x="804" y="951"/>
                      <a:pt x="772" y="881"/>
                    </a:cubicBezTo>
                    <a:cubicBezTo>
                      <a:pt x="815" y="842"/>
                      <a:pt x="854" y="802"/>
                      <a:pt x="892" y="763"/>
                    </a:cubicBezTo>
                    <a:cubicBezTo>
                      <a:pt x="907" y="749"/>
                      <a:pt x="921" y="734"/>
                      <a:pt x="936" y="719"/>
                    </a:cubicBezTo>
                    <a:cubicBezTo>
                      <a:pt x="1044" y="611"/>
                      <a:pt x="1044" y="470"/>
                      <a:pt x="936" y="362"/>
                    </a:cubicBezTo>
                    <a:cubicBezTo>
                      <a:pt x="795" y="221"/>
                      <a:pt x="795" y="221"/>
                      <a:pt x="795" y="221"/>
                    </a:cubicBezTo>
                    <a:cubicBezTo>
                      <a:pt x="779" y="205"/>
                      <a:pt x="762" y="188"/>
                      <a:pt x="747" y="172"/>
                    </a:cubicBezTo>
                    <a:cubicBezTo>
                      <a:pt x="716" y="140"/>
                      <a:pt x="683" y="107"/>
                      <a:pt x="649" y="76"/>
                    </a:cubicBezTo>
                    <a:cubicBezTo>
                      <a:pt x="599" y="26"/>
                      <a:pt x="539" y="0"/>
                      <a:pt x="476" y="0"/>
                    </a:cubicBezTo>
                    <a:cubicBezTo>
                      <a:pt x="413" y="0"/>
                      <a:pt x="352" y="26"/>
                      <a:pt x="301" y="76"/>
                    </a:cubicBezTo>
                    <a:cubicBezTo>
                      <a:pt x="300" y="76"/>
                      <a:pt x="300" y="76"/>
                      <a:pt x="300" y="77"/>
                    </a:cubicBezTo>
                    <a:cubicBezTo>
                      <a:pt x="124" y="254"/>
                      <a:pt x="124" y="254"/>
                      <a:pt x="124" y="254"/>
                    </a:cubicBezTo>
                    <a:cubicBezTo>
                      <a:pt x="58" y="320"/>
                      <a:pt x="20" y="401"/>
                      <a:pt x="12" y="494"/>
                    </a:cubicBezTo>
                    <a:cubicBezTo>
                      <a:pt x="0" y="645"/>
                      <a:pt x="44" y="785"/>
                      <a:pt x="78" y="877"/>
                    </a:cubicBezTo>
                    <a:cubicBezTo>
                      <a:pt x="162" y="1103"/>
                      <a:pt x="287" y="1312"/>
                      <a:pt x="473" y="1537"/>
                    </a:cubicBezTo>
                    <a:cubicBezTo>
                      <a:pt x="700" y="1807"/>
                      <a:pt x="972" y="2020"/>
                      <a:pt x="1283" y="2171"/>
                    </a:cubicBezTo>
                    <a:cubicBezTo>
                      <a:pt x="1402" y="2227"/>
                      <a:pt x="1560" y="2294"/>
                      <a:pt x="1738" y="2305"/>
                    </a:cubicBezTo>
                    <a:cubicBezTo>
                      <a:pt x="1748" y="2305"/>
                      <a:pt x="1760" y="2306"/>
                      <a:pt x="1770" y="2306"/>
                    </a:cubicBezTo>
                    <a:cubicBezTo>
                      <a:pt x="1889" y="2306"/>
                      <a:pt x="1990" y="2263"/>
                      <a:pt x="2068" y="2178"/>
                    </a:cubicBezTo>
                    <a:cubicBezTo>
                      <a:pt x="2069" y="2177"/>
                      <a:pt x="2070" y="2176"/>
                      <a:pt x="2070" y="2175"/>
                    </a:cubicBezTo>
                    <a:cubicBezTo>
                      <a:pt x="2097" y="2143"/>
                      <a:pt x="2128" y="2113"/>
                      <a:pt x="2161" y="2082"/>
                    </a:cubicBezTo>
                    <a:cubicBezTo>
                      <a:pt x="2183" y="2061"/>
                      <a:pt x="2206" y="2038"/>
                      <a:pt x="2228" y="2015"/>
                    </a:cubicBezTo>
                    <a:cubicBezTo>
                      <a:pt x="2279" y="1962"/>
                      <a:pt x="2306" y="1900"/>
                      <a:pt x="2306" y="1836"/>
                    </a:cubicBezTo>
                    <a:cubicBezTo>
                      <a:pt x="2306" y="1772"/>
                      <a:pt x="2279" y="1711"/>
                      <a:pt x="2226" y="1659"/>
                    </a:cubicBezTo>
                    <a:lnTo>
                      <a:pt x="1943" y="1374"/>
                    </a:lnTo>
                    <a:close/>
                    <a:moveTo>
                      <a:pt x="2128" y="1918"/>
                    </a:moveTo>
                    <a:cubicBezTo>
                      <a:pt x="2127" y="1918"/>
                      <a:pt x="2127" y="1919"/>
                      <a:pt x="2128" y="1918"/>
                    </a:cubicBezTo>
                    <a:cubicBezTo>
                      <a:pt x="2108" y="1940"/>
                      <a:pt x="2087" y="1960"/>
                      <a:pt x="2065" y="1982"/>
                    </a:cubicBezTo>
                    <a:cubicBezTo>
                      <a:pt x="2031" y="2014"/>
                      <a:pt x="1997" y="2047"/>
                      <a:pt x="1965" y="2085"/>
                    </a:cubicBezTo>
                    <a:cubicBezTo>
                      <a:pt x="1913" y="2141"/>
                      <a:pt x="1851" y="2167"/>
                      <a:pt x="1771" y="2167"/>
                    </a:cubicBezTo>
                    <a:cubicBezTo>
                      <a:pt x="1763" y="2167"/>
                      <a:pt x="1755" y="2167"/>
                      <a:pt x="1747" y="2166"/>
                    </a:cubicBezTo>
                    <a:cubicBezTo>
                      <a:pt x="1593" y="2157"/>
                      <a:pt x="1451" y="2097"/>
                      <a:pt x="1344" y="2046"/>
                    </a:cubicBezTo>
                    <a:cubicBezTo>
                      <a:pt x="1051" y="1904"/>
                      <a:pt x="795" y="1703"/>
                      <a:pt x="581" y="1448"/>
                    </a:cubicBezTo>
                    <a:cubicBezTo>
                      <a:pt x="405" y="1236"/>
                      <a:pt x="287" y="1040"/>
                      <a:pt x="209" y="829"/>
                    </a:cubicBezTo>
                    <a:cubicBezTo>
                      <a:pt x="161" y="700"/>
                      <a:pt x="144" y="600"/>
                      <a:pt x="151" y="505"/>
                    </a:cubicBezTo>
                    <a:cubicBezTo>
                      <a:pt x="157" y="445"/>
                      <a:pt x="180" y="395"/>
                      <a:pt x="223" y="352"/>
                    </a:cubicBezTo>
                    <a:cubicBezTo>
                      <a:pt x="399" y="176"/>
                      <a:pt x="399" y="176"/>
                      <a:pt x="399" y="176"/>
                    </a:cubicBezTo>
                    <a:cubicBezTo>
                      <a:pt x="424" y="152"/>
                      <a:pt x="451" y="139"/>
                      <a:pt x="477" y="139"/>
                    </a:cubicBezTo>
                    <a:cubicBezTo>
                      <a:pt x="510" y="139"/>
                      <a:pt x="536" y="159"/>
                      <a:pt x="553" y="175"/>
                    </a:cubicBezTo>
                    <a:cubicBezTo>
                      <a:pt x="553" y="176"/>
                      <a:pt x="554" y="176"/>
                      <a:pt x="554" y="177"/>
                    </a:cubicBezTo>
                    <a:cubicBezTo>
                      <a:pt x="586" y="206"/>
                      <a:pt x="616" y="237"/>
                      <a:pt x="647" y="269"/>
                    </a:cubicBezTo>
                    <a:cubicBezTo>
                      <a:pt x="663" y="286"/>
                      <a:pt x="680" y="302"/>
                      <a:pt x="696" y="319"/>
                    </a:cubicBezTo>
                    <a:cubicBezTo>
                      <a:pt x="838" y="460"/>
                      <a:pt x="838" y="460"/>
                      <a:pt x="838" y="460"/>
                    </a:cubicBezTo>
                    <a:cubicBezTo>
                      <a:pt x="892" y="515"/>
                      <a:pt x="892" y="566"/>
                      <a:pt x="838" y="621"/>
                    </a:cubicBezTo>
                    <a:cubicBezTo>
                      <a:pt x="823" y="636"/>
                      <a:pt x="808" y="651"/>
                      <a:pt x="793" y="665"/>
                    </a:cubicBezTo>
                    <a:cubicBezTo>
                      <a:pt x="750" y="709"/>
                      <a:pt x="708" y="751"/>
                      <a:pt x="663" y="791"/>
                    </a:cubicBezTo>
                    <a:cubicBezTo>
                      <a:pt x="662" y="792"/>
                      <a:pt x="661" y="793"/>
                      <a:pt x="661" y="794"/>
                    </a:cubicBezTo>
                    <a:cubicBezTo>
                      <a:pt x="616" y="838"/>
                      <a:pt x="625" y="882"/>
                      <a:pt x="634" y="911"/>
                    </a:cubicBezTo>
                    <a:cubicBezTo>
                      <a:pt x="634" y="913"/>
                      <a:pt x="635" y="914"/>
                      <a:pt x="636" y="916"/>
                    </a:cubicBezTo>
                    <a:cubicBezTo>
                      <a:pt x="672" y="1005"/>
                      <a:pt x="724" y="1088"/>
                      <a:pt x="802" y="1188"/>
                    </a:cubicBezTo>
                    <a:cubicBezTo>
                      <a:pt x="803" y="1188"/>
                      <a:pt x="803" y="1188"/>
                      <a:pt x="803" y="1188"/>
                    </a:cubicBezTo>
                    <a:cubicBezTo>
                      <a:pt x="946" y="1364"/>
                      <a:pt x="1096" y="1501"/>
                      <a:pt x="1262" y="1606"/>
                    </a:cubicBezTo>
                    <a:cubicBezTo>
                      <a:pt x="1283" y="1619"/>
                      <a:pt x="1305" y="1630"/>
                      <a:pt x="1325" y="1641"/>
                    </a:cubicBezTo>
                    <a:cubicBezTo>
                      <a:pt x="1344" y="1650"/>
                      <a:pt x="1361" y="1659"/>
                      <a:pt x="1376" y="1668"/>
                    </a:cubicBezTo>
                    <a:cubicBezTo>
                      <a:pt x="1378" y="1669"/>
                      <a:pt x="1381" y="1670"/>
                      <a:pt x="1383" y="1672"/>
                    </a:cubicBezTo>
                    <a:cubicBezTo>
                      <a:pt x="1400" y="1680"/>
                      <a:pt x="1417" y="1684"/>
                      <a:pt x="1434" y="1684"/>
                    </a:cubicBezTo>
                    <a:cubicBezTo>
                      <a:pt x="1477" y="1684"/>
                      <a:pt x="1504" y="1658"/>
                      <a:pt x="1512" y="1649"/>
                    </a:cubicBezTo>
                    <a:cubicBezTo>
                      <a:pt x="1689" y="1472"/>
                      <a:pt x="1689" y="1472"/>
                      <a:pt x="1689" y="1472"/>
                    </a:cubicBezTo>
                    <a:cubicBezTo>
                      <a:pt x="1707" y="1455"/>
                      <a:pt x="1734" y="1433"/>
                      <a:pt x="1767" y="1433"/>
                    </a:cubicBezTo>
                    <a:cubicBezTo>
                      <a:pt x="1799" y="1433"/>
                      <a:pt x="1825" y="1453"/>
                      <a:pt x="1841" y="1471"/>
                    </a:cubicBezTo>
                    <a:cubicBezTo>
                      <a:pt x="1842" y="1472"/>
                      <a:pt x="1842" y="1472"/>
                      <a:pt x="1842" y="1472"/>
                    </a:cubicBezTo>
                    <a:cubicBezTo>
                      <a:pt x="2127" y="1757"/>
                      <a:pt x="2127" y="1757"/>
                      <a:pt x="2127" y="1757"/>
                    </a:cubicBezTo>
                    <a:cubicBezTo>
                      <a:pt x="2180" y="1809"/>
                      <a:pt x="2180" y="1864"/>
                      <a:pt x="2128" y="19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tx1"/>
                  </a:solidFill>
                  <a:latin typeface="Times New Roman" panose="02020603050405020304" pitchFamily="18" charset="0"/>
                  <a:ea typeface="Quattrocento Sans"/>
                  <a:cs typeface="Times New Roman" panose="02020603050405020304" pitchFamily="18" charset="0"/>
                  <a:sym typeface="Quattrocento Sans"/>
                </a:endParaRPr>
              </a:p>
            </p:txBody>
          </p:sp>
          <p:sp>
            <p:nvSpPr>
              <p:cNvPr id="543" name="Google Shape;543;p39"/>
              <p:cNvSpPr/>
              <p:nvPr/>
            </p:nvSpPr>
            <p:spPr>
              <a:xfrm>
                <a:off x="-1441450" y="2079625"/>
                <a:ext cx="1612900" cy="1595437"/>
              </a:xfrm>
              <a:custGeom>
                <a:avLst/>
                <a:gdLst/>
                <a:ahLst/>
                <a:cxnLst/>
                <a:rect l="l" t="t" r="r" b="b"/>
                <a:pathLst>
                  <a:path w="749" h="743" extrusionOk="0">
                    <a:moveTo>
                      <a:pt x="63" y="143"/>
                    </a:moveTo>
                    <a:cubicBezTo>
                      <a:pt x="198" y="166"/>
                      <a:pt x="321" y="230"/>
                      <a:pt x="419" y="328"/>
                    </a:cubicBezTo>
                    <a:cubicBezTo>
                      <a:pt x="518" y="426"/>
                      <a:pt x="581" y="549"/>
                      <a:pt x="604" y="685"/>
                    </a:cubicBezTo>
                    <a:cubicBezTo>
                      <a:pt x="610" y="719"/>
                      <a:pt x="640" y="743"/>
                      <a:pt x="673" y="743"/>
                    </a:cubicBezTo>
                    <a:cubicBezTo>
                      <a:pt x="677" y="743"/>
                      <a:pt x="681" y="742"/>
                      <a:pt x="685" y="742"/>
                    </a:cubicBezTo>
                    <a:cubicBezTo>
                      <a:pt x="723" y="735"/>
                      <a:pt x="749" y="699"/>
                      <a:pt x="742" y="661"/>
                    </a:cubicBezTo>
                    <a:cubicBezTo>
                      <a:pt x="714" y="497"/>
                      <a:pt x="637" y="348"/>
                      <a:pt x="519" y="230"/>
                    </a:cubicBezTo>
                    <a:cubicBezTo>
                      <a:pt x="400" y="111"/>
                      <a:pt x="251" y="34"/>
                      <a:pt x="87" y="6"/>
                    </a:cubicBezTo>
                    <a:cubicBezTo>
                      <a:pt x="49" y="0"/>
                      <a:pt x="13" y="25"/>
                      <a:pt x="7" y="63"/>
                    </a:cubicBezTo>
                    <a:cubicBezTo>
                      <a:pt x="0" y="100"/>
                      <a:pt x="25" y="137"/>
                      <a:pt x="63" y="1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tx1"/>
                  </a:solidFill>
                  <a:latin typeface="Times New Roman" panose="02020603050405020304" pitchFamily="18" charset="0"/>
                  <a:ea typeface="Quattrocento Sans"/>
                  <a:cs typeface="Times New Roman" panose="02020603050405020304" pitchFamily="18" charset="0"/>
                  <a:sym typeface="Quattrocento Sans"/>
                </a:endParaRPr>
              </a:p>
            </p:txBody>
          </p:sp>
          <p:sp>
            <p:nvSpPr>
              <p:cNvPr id="544" name="Google Shape;544;p39"/>
              <p:cNvSpPr/>
              <p:nvPr/>
            </p:nvSpPr>
            <p:spPr>
              <a:xfrm>
                <a:off x="-1398588" y="1123951"/>
                <a:ext cx="2524125" cy="2503487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166" extrusionOk="0">
                    <a:moveTo>
                      <a:pt x="1165" y="1086"/>
                    </a:moveTo>
                    <a:cubicBezTo>
                      <a:pt x="1119" y="816"/>
                      <a:pt x="992" y="571"/>
                      <a:pt x="797" y="375"/>
                    </a:cubicBezTo>
                    <a:cubicBezTo>
                      <a:pt x="601" y="180"/>
                      <a:pt x="356" y="53"/>
                      <a:pt x="86" y="7"/>
                    </a:cubicBezTo>
                    <a:cubicBezTo>
                      <a:pt x="49" y="0"/>
                      <a:pt x="13" y="26"/>
                      <a:pt x="6" y="64"/>
                    </a:cubicBezTo>
                    <a:cubicBezTo>
                      <a:pt x="0" y="102"/>
                      <a:pt x="25" y="138"/>
                      <a:pt x="64" y="144"/>
                    </a:cubicBezTo>
                    <a:cubicBezTo>
                      <a:pt x="304" y="185"/>
                      <a:pt x="524" y="299"/>
                      <a:pt x="699" y="474"/>
                    </a:cubicBezTo>
                    <a:cubicBezTo>
                      <a:pt x="873" y="648"/>
                      <a:pt x="987" y="868"/>
                      <a:pt x="1028" y="1109"/>
                    </a:cubicBezTo>
                    <a:cubicBezTo>
                      <a:pt x="1033" y="1143"/>
                      <a:pt x="1063" y="1166"/>
                      <a:pt x="1096" y="1166"/>
                    </a:cubicBezTo>
                    <a:cubicBezTo>
                      <a:pt x="1101" y="1166"/>
                      <a:pt x="1104" y="1166"/>
                      <a:pt x="1108" y="1165"/>
                    </a:cubicBezTo>
                    <a:cubicBezTo>
                      <a:pt x="1146" y="1160"/>
                      <a:pt x="1172" y="1124"/>
                      <a:pt x="1165" y="10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tx1"/>
                  </a:solidFill>
                  <a:latin typeface="Times New Roman" panose="02020603050405020304" pitchFamily="18" charset="0"/>
                  <a:ea typeface="Quattrocento Sans"/>
                  <a:cs typeface="Times New Roman" panose="02020603050405020304" pitchFamily="18" charset="0"/>
                  <a:sym typeface="Quattrocento Sans"/>
                </a:endParaRPr>
              </a:p>
            </p:txBody>
          </p:sp>
        </p:grpSp>
      </p:grpSp>
      <p:grpSp>
        <p:nvGrpSpPr>
          <p:cNvPr id="545" name="Google Shape;545;p39"/>
          <p:cNvGrpSpPr/>
          <p:nvPr/>
        </p:nvGrpSpPr>
        <p:grpSpPr>
          <a:xfrm>
            <a:off x="5614740" y="5436513"/>
            <a:ext cx="3119441" cy="584775"/>
            <a:chOff x="835068" y="2868699"/>
            <a:chExt cx="3119441" cy="584775"/>
          </a:xfrm>
        </p:grpSpPr>
        <p:sp>
          <p:nvSpPr>
            <p:cNvPr id="546" name="Google Shape;546;p39"/>
            <p:cNvSpPr/>
            <p:nvPr/>
          </p:nvSpPr>
          <p:spPr>
            <a:xfrm>
              <a:off x="1317236" y="2868699"/>
              <a:ext cx="26372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Quattrocento Sans"/>
                  <a:cs typeface="Times New Roman" panose="02020603050405020304" pitchFamily="18" charset="0"/>
                  <a:sym typeface="Quattrocento Sans"/>
                </a:rPr>
                <a:t>Metidice</a:t>
              </a:r>
              <a:endPara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Quattrocento Sans"/>
                  <a:cs typeface="Times New Roman" panose="02020603050405020304" pitchFamily="18" charset="0"/>
                  <a:sym typeface="Quattrocento Sans"/>
                </a:rPr>
                <a:t>Metidice.search@gmail.com</a:t>
              </a:r>
              <a:endPara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835068" y="3017267"/>
              <a:ext cx="288365" cy="287639"/>
            </a:xfrm>
            <a:custGeom>
              <a:avLst/>
              <a:gdLst/>
              <a:ahLst/>
              <a:cxnLst/>
              <a:rect l="l" t="t" r="r" b="b"/>
              <a:pathLst>
                <a:path w="2342" h="2342" extrusionOk="0">
                  <a:moveTo>
                    <a:pt x="1999" y="343"/>
                  </a:moveTo>
                  <a:cubicBezTo>
                    <a:pt x="1778" y="122"/>
                    <a:pt x="1484" y="0"/>
                    <a:pt x="1171" y="0"/>
                  </a:cubicBezTo>
                  <a:cubicBezTo>
                    <a:pt x="858" y="0"/>
                    <a:pt x="564" y="122"/>
                    <a:pt x="343" y="343"/>
                  </a:cubicBezTo>
                  <a:cubicBezTo>
                    <a:pt x="122" y="564"/>
                    <a:pt x="0" y="858"/>
                    <a:pt x="0" y="1171"/>
                  </a:cubicBezTo>
                  <a:cubicBezTo>
                    <a:pt x="0" y="1484"/>
                    <a:pt x="122" y="1778"/>
                    <a:pt x="343" y="1999"/>
                  </a:cubicBezTo>
                  <a:cubicBezTo>
                    <a:pt x="564" y="2220"/>
                    <a:pt x="858" y="2342"/>
                    <a:pt x="1171" y="2342"/>
                  </a:cubicBezTo>
                  <a:cubicBezTo>
                    <a:pt x="1484" y="2342"/>
                    <a:pt x="1778" y="2220"/>
                    <a:pt x="1999" y="1999"/>
                  </a:cubicBezTo>
                  <a:cubicBezTo>
                    <a:pt x="2220" y="1778"/>
                    <a:pt x="2342" y="1484"/>
                    <a:pt x="2342" y="1171"/>
                  </a:cubicBezTo>
                  <a:cubicBezTo>
                    <a:pt x="2342" y="858"/>
                    <a:pt x="2220" y="564"/>
                    <a:pt x="1999" y="343"/>
                  </a:cubicBezTo>
                  <a:close/>
                  <a:moveTo>
                    <a:pt x="2236" y="1118"/>
                  </a:moveTo>
                  <a:cubicBezTo>
                    <a:pt x="1782" y="1118"/>
                    <a:pt x="1782" y="1118"/>
                    <a:pt x="1782" y="1118"/>
                  </a:cubicBezTo>
                  <a:cubicBezTo>
                    <a:pt x="1778" y="938"/>
                    <a:pt x="1752" y="764"/>
                    <a:pt x="1708" y="609"/>
                  </a:cubicBezTo>
                  <a:cubicBezTo>
                    <a:pt x="1794" y="565"/>
                    <a:pt x="1875" y="509"/>
                    <a:pt x="1949" y="443"/>
                  </a:cubicBezTo>
                  <a:cubicBezTo>
                    <a:pt x="2117" y="622"/>
                    <a:pt x="2223" y="858"/>
                    <a:pt x="2236" y="1118"/>
                  </a:cubicBezTo>
                  <a:close/>
                  <a:moveTo>
                    <a:pt x="1224" y="1224"/>
                  </a:moveTo>
                  <a:cubicBezTo>
                    <a:pt x="1677" y="1224"/>
                    <a:pt x="1677" y="1224"/>
                    <a:pt x="1677" y="1224"/>
                  </a:cubicBezTo>
                  <a:cubicBezTo>
                    <a:pt x="1674" y="1390"/>
                    <a:pt x="1651" y="1549"/>
                    <a:pt x="1611" y="1692"/>
                  </a:cubicBezTo>
                  <a:cubicBezTo>
                    <a:pt x="1488" y="1642"/>
                    <a:pt x="1358" y="1614"/>
                    <a:pt x="1224" y="1608"/>
                  </a:cubicBezTo>
                  <a:lnTo>
                    <a:pt x="1224" y="1224"/>
                  </a:lnTo>
                  <a:close/>
                  <a:moveTo>
                    <a:pt x="1874" y="370"/>
                  </a:moveTo>
                  <a:cubicBezTo>
                    <a:pt x="1813" y="424"/>
                    <a:pt x="1746" y="470"/>
                    <a:pt x="1675" y="508"/>
                  </a:cubicBezTo>
                  <a:cubicBezTo>
                    <a:pt x="1657" y="457"/>
                    <a:pt x="1636" y="409"/>
                    <a:pt x="1613" y="364"/>
                  </a:cubicBezTo>
                  <a:cubicBezTo>
                    <a:pt x="1568" y="275"/>
                    <a:pt x="1516" y="201"/>
                    <a:pt x="1459" y="144"/>
                  </a:cubicBezTo>
                  <a:cubicBezTo>
                    <a:pt x="1615" y="188"/>
                    <a:pt x="1756" y="266"/>
                    <a:pt x="1874" y="370"/>
                  </a:cubicBezTo>
                  <a:close/>
                  <a:moveTo>
                    <a:pt x="1224" y="121"/>
                  </a:moveTo>
                  <a:cubicBezTo>
                    <a:pt x="1333" y="145"/>
                    <a:pt x="1436" y="246"/>
                    <a:pt x="1520" y="411"/>
                  </a:cubicBezTo>
                  <a:cubicBezTo>
                    <a:pt x="1542" y="455"/>
                    <a:pt x="1562" y="503"/>
                    <a:pt x="1580" y="553"/>
                  </a:cubicBezTo>
                  <a:cubicBezTo>
                    <a:pt x="1467" y="599"/>
                    <a:pt x="1347" y="626"/>
                    <a:pt x="1224" y="633"/>
                  </a:cubicBezTo>
                  <a:lnTo>
                    <a:pt x="1224" y="121"/>
                  </a:lnTo>
                  <a:close/>
                  <a:moveTo>
                    <a:pt x="1611" y="654"/>
                  </a:moveTo>
                  <a:cubicBezTo>
                    <a:pt x="1651" y="795"/>
                    <a:pt x="1673" y="953"/>
                    <a:pt x="1677" y="1119"/>
                  </a:cubicBezTo>
                  <a:cubicBezTo>
                    <a:pt x="1224" y="1119"/>
                    <a:pt x="1224" y="1119"/>
                    <a:pt x="1224" y="1119"/>
                  </a:cubicBezTo>
                  <a:cubicBezTo>
                    <a:pt x="1224" y="738"/>
                    <a:pt x="1224" y="738"/>
                    <a:pt x="1224" y="738"/>
                  </a:cubicBezTo>
                  <a:cubicBezTo>
                    <a:pt x="1358" y="732"/>
                    <a:pt x="1489" y="703"/>
                    <a:pt x="1611" y="654"/>
                  </a:cubicBezTo>
                  <a:close/>
                  <a:moveTo>
                    <a:pt x="1118" y="1118"/>
                  </a:moveTo>
                  <a:cubicBezTo>
                    <a:pt x="665" y="1118"/>
                    <a:pt x="665" y="1118"/>
                    <a:pt x="665" y="1118"/>
                  </a:cubicBezTo>
                  <a:cubicBezTo>
                    <a:pt x="668" y="953"/>
                    <a:pt x="691" y="795"/>
                    <a:pt x="730" y="653"/>
                  </a:cubicBezTo>
                  <a:cubicBezTo>
                    <a:pt x="853" y="703"/>
                    <a:pt x="984" y="732"/>
                    <a:pt x="1118" y="737"/>
                  </a:cubicBezTo>
                  <a:cubicBezTo>
                    <a:pt x="1118" y="1118"/>
                    <a:pt x="1118" y="1118"/>
                    <a:pt x="1118" y="1118"/>
                  </a:cubicBezTo>
                  <a:close/>
                  <a:moveTo>
                    <a:pt x="1119" y="121"/>
                  </a:moveTo>
                  <a:cubicBezTo>
                    <a:pt x="1119" y="633"/>
                    <a:pt x="1119" y="633"/>
                    <a:pt x="1119" y="633"/>
                  </a:cubicBezTo>
                  <a:cubicBezTo>
                    <a:pt x="995" y="626"/>
                    <a:pt x="875" y="599"/>
                    <a:pt x="763" y="553"/>
                  </a:cubicBezTo>
                  <a:cubicBezTo>
                    <a:pt x="780" y="503"/>
                    <a:pt x="800" y="455"/>
                    <a:pt x="823" y="411"/>
                  </a:cubicBezTo>
                  <a:cubicBezTo>
                    <a:pt x="906" y="246"/>
                    <a:pt x="1009" y="145"/>
                    <a:pt x="1119" y="121"/>
                  </a:cubicBezTo>
                  <a:close/>
                  <a:moveTo>
                    <a:pt x="883" y="144"/>
                  </a:moveTo>
                  <a:cubicBezTo>
                    <a:pt x="826" y="201"/>
                    <a:pt x="775" y="275"/>
                    <a:pt x="729" y="364"/>
                  </a:cubicBezTo>
                  <a:cubicBezTo>
                    <a:pt x="707" y="409"/>
                    <a:pt x="686" y="457"/>
                    <a:pt x="668" y="508"/>
                  </a:cubicBezTo>
                  <a:cubicBezTo>
                    <a:pt x="597" y="470"/>
                    <a:pt x="530" y="424"/>
                    <a:pt x="469" y="370"/>
                  </a:cubicBezTo>
                  <a:cubicBezTo>
                    <a:pt x="587" y="266"/>
                    <a:pt x="728" y="188"/>
                    <a:pt x="883" y="144"/>
                  </a:cubicBezTo>
                  <a:close/>
                  <a:moveTo>
                    <a:pt x="393" y="443"/>
                  </a:moveTo>
                  <a:cubicBezTo>
                    <a:pt x="467" y="509"/>
                    <a:pt x="548" y="564"/>
                    <a:pt x="635" y="609"/>
                  </a:cubicBezTo>
                  <a:cubicBezTo>
                    <a:pt x="590" y="764"/>
                    <a:pt x="564" y="938"/>
                    <a:pt x="560" y="1118"/>
                  </a:cubicBezTo>
                  <a:cubicBezTo>
                    <a:pt x="106" y="1118"/>
                    <a:pt x="106" y="1118"/>
                    <a:pt x="106" y="1118"/>
                  </a:cubicBezTo>
                  <a:cubicBezTo>
                    <a:pt x="119" y="858"/>
                    <a:pt x="226" y="622"/>
                    <a:pt x="393" y="443"/>
                  </a:cubicBezTo>
                  <a:close/>
                  <a:moveTo>
                    <a:pt x="106" y="1224"/>
                  </a:moveTo>
                  <a:cubicBezTo>
                    <a:pt x="560" y="1224"/>
                    <a:pt x="560" y="1224"/>
                    <a:pt x="560" y="1224"/>
                  </a:cubicBezTo>
                  <a:cubicBezTo>
                    <a:pt x="565" y="1406"/>
                    <a:pt x="591" y="1580"/>
                    <a:pt x="636" y="1736"/>
                  </a:cubicBezTo>
                  <a:cubicBezTo>
                    <a:pt x="549" y="1780"/>
                    <a:pt x="469" y="1835"/>
                    <a:pt x="395" y="1901"/>
                  </a:cubicBezTo>
                  <a:cubicBezTo>
                    <a:pt x="226" y="1722"/>
                    <a:pt x="119" y="1485"/>
                    <a:pt x="106" y="1224"/>
                  </a:cubicBezTo>
                  <a:close/>
                  <a:moveTo>
                    <a:pt x="471" y="1974"/>
                  </a:moveTo>
                  <a:cubicBezTo>
                    <a:pt x="532" y="1921"/>
                    <a:pt x="598" y="1875"/>
                    <a:pt x="668" y="1837"/>
                  </a:cubicBezTo>
                  <a:cubicBezTo>
                    <a:pt x="687" y="1886"/>
                    <a:pt x="707" y="1934"/>
                    <a:pt x="729" y="1978"/>
                  </a:cubicBezTo>
                  <a:cubicBezTo>
                    <a:pt x="775" y="2067"/>
                    <a:pt x="826" y="2141"/>
                    <a:pt x="883" y="2198"/>
                  </a:cubicBezTo>
                  <a:cubicBezTo>
                    <a:pt x="729" y="2154"/>
                    <a:pt x="588" y="2077"/>
                    <a:pt x="471" y="1974"/>
                  </a:cubicBezTo>
                  <a:close/>
                  <a:moveTo>
                    <a:pt x="1119" y="2221"/>
                  </a:moveTo>
                  <a:cubicBezTo>
                    <a:pt x="1009" y="2197"/>
                    <a:pt x="906" y="2096"/>
                    <a:pt x="823" y="1931"/>
                  </a:cubicBezTo>
                  <a:cubicBezTo>
                    <a:pt x="801" y="1888"/>
                    <a:pt x="781" y="1841"/>
                    <a:pt x="764" y="1792"/>
                  </a:cubicBezTo>
                  <a:cubicBezTo>
                    <a:pt x="876" y="1746"/>
                    <a:pt x="996" y="1718"/>
                    <a:pt x="1119" y="1713"/>
                  </a:cubicBezTo>
                  <a:cubicBezTo>
                    <a:pt x="1119" y="2221"/>
                    <a:pt x="1119" y="2221"/>
                    <a:pt x="1119" y="2221"/>
                  </a:cubicBezTo>
                  <a:close/>
                  <a:moveTo>
                    <a:pt x="732" y="1692"/>
                  </a:moveTo>
                  <a:cubicBezTo>
                    <a:pt x="692" y="1549"/>
                    <a:pt x="669" y="1390"/>
                    <a:pt x="665" y="1224"/>
                  </a:cubicBezTo>
                  <a:cubicBezTo>
                    <a:pt x="1119" y="1224"/>
                    <a:pt x="1119" y="1224"/>
                    <a:pt x="1119" y="1224"/>
                  </a:cubicBezTo>
                  <a:cubicBezTo>
                    <a:pt x="1119" y="1608"/>
                    <a:pt x="1119" y="1608"/>
                    <a:pt x="1119" y="1608"/>
                  </a:cubicBezTo>
                  <a:cubicBezTo>
                    <a:pt x="985" y="1613"/>
                    <a:pt x="854" y="1642"/>
                    <a:pt x="732" y="1692"/>
                  </a:cubicBezTo>
                  <a:close/>
                  <a:moveTo>
                    <a:pt x="1224" y="2221"/>
                  </a:moveTo>
                  <a:cubicBezTo>
                    <a:pt x="1224" y="1713"/>
                    <a:pt x="1224" y="1713"/>
                    <a:pt x="1224" y="1713"/>
                  </a:cubicBezTo>
                  <a:cubicBezTo>
                    <a:pt x="1347" y="1719"/>
                    <a:pt x="1467" y="1746"/>
                    <a:pt x="1579" y="1792"/>
                  </a:cubicBezTo>
                  <a:cubicBezTo>
                    <a:pt x="1562" y="1841"/>
                    <a:pt x="1542" y="1888"/>
                    <a:pt x="1520" y="1931"/>
                  </a:cubicBezTo>
                  <a:cubicBezTo>
                    <a:pt x="1437" y="2096"/>
                    <a:pt x="1334" y="2197"/>
                    <a:pt x="1224" y="2221"/>
                  </a:cubicBezTo>
                  <a:close/>
                  <a:moveTo>
                    <a:pt x="1460" y="2198"/>
                  </a:moveTo>
                  <a:cubicBezTo>
                    <a:pt x="1517" y="2141"/>
                    <a:pt x="1568" y="2067"/>
                    <a:pt x="1614" y="1977"/>
                  </a:cubicBezTo>
                  <a:cubicBezTo>
                    <a:pt x="1636" y="1933"/>
                    <a:pt x="1656" y="1886"/>
                    <a:pt x="1674" y="1837"/>
                  </a:cubicBezTo>
                  <a:cubicBezTo>
                    <a:pt x="1745" y="1874"/>
                    <a:pt x="1811" y="1920"/>
                    <a:pt x="1872" y="1974"/>
                  </a:cubicBezTo>
                  <a:cubicBezTo>
                    <a:pt x="1755" y="2077"/>
                    <a:pt x="1614" y="2154"/>
                    <a:pt x="1460" y="2198"/>
                  </a:cubicBezTo>
                  <a:close/>
                  <a:moveTo>
                    <a:pt x="1948" y="1901"/>
                  </a:moveTo>
                  <a:cubicBezTo>
                    <a:pt x="1875" y="1836"/>
                    <a:pt x="1794" y="1780"/>
                    <a:pt x="1708" y="1736"/>
                  </a:cubicBezTo>
                  <a:cubicBezTo>
                    <a:pt x="1753" y="1580"/>
                    <a:pt x="1779" y="1405"/>
                    <a:pt x="1783" y="1224"/>
                  </a:cubicBezTo>
                  <a:cubicBezTo>
                    <a:pt x="2237" y="1224"/>
                    <a:pt x="2237" y="1224"/>
                    <a:pt x="2237" y="1224"/>
                  </a:cubicBezTo>
                  <a:cubicBezTo>
                    <a:pt x="2224" y="1485"/>
                    <a:pt x="2117" y="1722"/>
                    <a:pt x="1948" y="19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tx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endParaRPr>
            </a:p>
          </p:txBody>
        </p:sp>
      </p:grpSp>
      <p:grpSp>
        <p:nvGrpSpPr>
          <p:cNvPr id="550" name="Google Shape;550;p39"/>
          <p:cNvGrpSpPr/>
          <p:nvPr/>
        </p:nvGrpSpPr>
        <p:grpSpPr>
          <a:xfrm>
            <a:off x="594784" y="453449"/>
            <a:ext cx="781434" cy="794328"/>
            <a:chOff x="594784" y="1497425"/>
            <a:chExt cx="781434" cy="794328"/>
          </a:xfrm>
        </p:grpSpPr>
        <p:sp>
          <p:nvSpPr>
            <p:cNvPr id="551" name="Google Shape;551;p39"/>
            <p:cNvSpPr/>
            <p:nvPr/>
          </p:nvSpPr>
          <p:spPr>
            <a:xfrm>
              <a:off x="594784" y="1497425"/>
              <a:ext cx="781434" cy="794328"/>
            </a:xfrm>
            <a:prstGeom prst="rect">
              <a:avLst/>
            </a:prstGeom>
            <a:noFill/>
            <a:ln>
              <a:noFill/>
            </a:ln>
            <a:effectLst>
              <a:outerShdw blurRad="825500" dist="736600" dir="18900000" algn="bl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tx1"/>
                </a:solidFill>
                <a:latin typeface="Times New Roman" panose="02020603050405020304" pitchFamily="18" charset="0"/>
                <a:ea typeface="Quattrocento Sans"/>
                <a:cs typeface="Times New Roman" panose="02020603050405020304" pitchFamily="18" charset="0"/>
                <a:sym typeface="Quattrocento Sans"/>
              </a:endParaRPr>
            </a:p>
          </p:txBody>
        </p:sp>
        <p:grpSp>
          <p:nvGrpSpPr>
            <p:cNvPr id="552" name="Google Shape;552;p39"/>
            <p:cNvGrpSpPr/>
            <p:nvPr/>
          </p:nvGrpSpPr>
          <p:grpSpPr>
            <a:xfrm>
              <a:off x="687371" y="1497663"/>
              <a:ext cx="671840" cy="627247"/>
              <a:chOff x="8110636" y="2060848"/>
              <a:chExt cx="871135" cy="813314"/>
            </a:xfrm>
          </p:grpSpPr>
          <p:sp>
            <p:nvSpPr>
              <p:cNvPr id="553" name="Google Shape;553;p39"/>
              <p:cNvSpPr/>
              <p:nvPr/>
            </p:nvSpPr>
            <p:spPr>
              <a:xfrm>
                <a:off x="8110636" y="2060848"/>
                <a:ext cx="504056" cy="21602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tx1"/>
                  </a:solidFill>
                  <a:latin typeface="Times New Roman" panose="02020603050405020304" pitchFamily="18" charset="0"/>
                  <a:ea typeface="Quattrocento Sans"/>
                  <a:cs typeface="Times New Roman" panose="02020603050405020304" pitchFamily="18" charset="0"/>
                  <a:sym typeface="Quattrocento Sans"/>
                </a:endParaRPr>
              </a:p>
            </p:txBody>
          </p:sp>
          <p:sp>
            <p:nvSpPr>
              <p:cNvPr id="554" name="Google Shape;554;p39"/>
              <p:cNvSpPr/>
              <p:nvPr/>
            </p:nvSpPr>
            <p:spPr>
              <a:xfrm>
                <a:off x="8689611" y="2060848"/>
                <a:ext cx="216025" cy="21602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tx1"/>
                  </a:solidFill>
                  <a:latin typeface="Times New Roman" panose="02020603050405020304" pitchFamily="18" charset="0"/>
                  <a:ea typeface="Quattrocento Sans"/>
                  <a:cs typeface="Times New Roman" panose="02020603050405020304" pitchFamily="18" charset="0"/>
                  <a:sym typeface="Quattrocento Sans"/>
                </a:endParaRPr>
              </a:p>
            </p:txBody>
          </p:sp>
          <p:sp>
            <p:nvSpPr>
              <p:cNvPr id="555" name="Google Shape;555;p39"/>
              <p:cNvSpPr/>
              <p:nvPr/>
            </p:nvSpPr>
            <p:spPr>
              <a:xfrm>
                <a:off x="8281177" y="2359493"/>
                <a:ext cx="216025" cy="21602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tx1"/>
                  </a:solidFill>
                  <a:latin typeface="Times New Roman" panose="02020603050405020304" pitchFamily="18" charset="0"/>
                  <a:ea typeface="Quattrocento Sans"/>
                  <a:cs typeface="Times New Roman" panose="02020603050405020304" pitchFamily="18" charset="0"/>
                  <a:sym typeface="Quattrocento Sans"/>
                </a:endParaRPr>
              </a:p>
            </p:txBody>
          </p:sp>
          <p:sp>
            <p:nvSpPr>
              <p:cNvPr id="556" name="Google Shape;556;p39"/>
              <p:cNvSpPr/>
              <p:nvPr/>
            </p:nvSpPr>
            <p:spPr>
              <a:xfrm>
                <a:off x="8576191" y="2359493"/>
                <a:ext cx="216025" cy="21602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tx1"/>
                  </a:solidFill>
                  <a:latin typeface="Times New Roman" panose="02020603050405020304" pitchFamily="18" charset="0"/>
                  <a:ea typeface="Quattrocento Sans"/>
                  <a:cs typeface="Times New Roman" panose="02020603050405020304" pitchFamily="18" charset="0"/>
                  <a:sym typeface="Quattrocento Sans"/>
                </a:endParaRPr>
              </a:p>
            </p:txBody>
          </p:sp>
          <p:sp>
            <p:nvSpPr>
              <p:cNvPr id="557" name="Google Shape;557;p39"/>
              <p:cNvSpPr/>
              <p:nvPr/>
            </p:nvSpPr>
            <p:spPr>
              <a:xfrm>
                <a:off x="8169314" y="2658138"/>
                <a:ext cx="216025" cy="21602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tx1"/>
                  </a:solidFill>
                  <a:latin typeface="Times New Roman" panose="02020603050405020304" pitchFamily="18" charset="0"/>
                  <a:ea typeface="Quattrocento Sans"/>
                  <a:cs typeface="Times New Roman" panose="02020603050405020304" pitchFamily="18" charset="0"/>
                  <a:sym typeface="Quattrocento Sans"/>
                </a:endParaRPr>
              </a:p>
            </p:txBody>
          </p:sp>
          <p:sp>
            <p:nvSpPr>
              <p:cNvPr id="558" name="Google Shape;558;p39"/>
              <p:cNvSpPr/>
              <p:nvPr/>
            </p:nvSpPr>
            <p:spPr>
              <a:xfrm>
                <a:off x="8477715" y="2658138"/>
                <a:ext cx="504056" cy="21602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tx1"/>
                  </a:solidFill>
                  <a:latin typeface="Times New Roman" panose="02020603050405020304" pitchFamily="18" charset="0"/>
                  <a:ea typeface="Quattrocento Sans"/>
                  <a:cs typeface="Times New Roman" panose="02020603050405020304" pitchFamily="18" charset="0"/>
                  <a:sym typeface="Quattrocento Sans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CA46B6-3904-5A4E-A92A-249EB4E5D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802" y="893"/>
            <a:ext cx="6856214" cy="685621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7EE01F1-64AA-2B4D-A066-43FB034B1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054" y="893"/>
            <a:ext cx="6892433" cy="689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1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8C29D9-36F8-5F48-8EDB-21B4F3C34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128" y="893"/>
            <a:ext cx="6856214" cy="685621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757C4CD-A13B-AF4C-BC87-F58C83181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8086" y="893"/>
            <a:ext cx="6856214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8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7DFA883-822D-DA4B-B43D-5E24E0D7F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0584" y="893"/>
            <a:ext cx="6856214" cy="685621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31114E4-5D2A-AF4C-9638-DB481E1B7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625" y="893"/>
            <a:ext cx="6856214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9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1677647-2389-6946-9282-FA8E78231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"/>
          <a:stretch/>
        </p:blipFill>
        <p:spPr>
          <a:xfrm>
            <a:off x="-163507" y="-85335"/>
            <a:ext cx="12352333" cy="696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2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/>
          <p:cNvSpPr/>
          <p:nvPr/>
        </p:nvSpPr>
        <p:spPr>
          <a:xfrm flipH="1">
            <a:off x="-1" y="893"/>
            <a:ext cx="12188825" cy="6856214"/>
          </a:xfrm>
          <a:prstGeom prst="rect">
            <a:avLst/>
          </a:prstGeom>
          <a:gradFill>
            <a:gsLst>
              <a:gs pos="88000">
                <a:srgbClr val="EBEBEB"/>
              </a:gs>
              <a:gs pos="63000">
                <a:srgbClr val="F5F5F5"/>
              </a:gs>
              <a:gs pos="30000">
                <a:srgbClr val="F9F9F9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`</a:t>
            </a:r>
          </a:p>
        </p:txBody>
      </p:sp>
      <p:grpSp>
        <p:nvGrpSpPr>
          <p:cNvPr id="128" name="Group 127"/>
          <p:cNvGrpSpPr>
            <a:grpSpLocks noChangeAspect="1"/>
          </p:cNvGrpSpPr>
          <p:nvPr/>
        </p:nvGrpSpPr>
        <p:grpSpPr>
          <a:xfrm>
            <a:off x="-219731" y="468776"/>
            <a:ext cx="12809708" cy="5055986"/>
            <a:chOff x="523725" y="113004"/>
            <a:chExt cx="11149118" cy="4400551"/>
          </a:xfrm>
        </p:grpSpPr>
        <p:grpSp>
          <p:nvGrpSpPr>
            <p:cNvPr id="96" name="Group 95"/>
            <p:cNvGrpSpPr/>
            <p:nvPr/>
          </p:nvGrpSpPr>
          <p:grpSpPr>
            <a:xfrm>
              <a:off x="3665345" y="801407"/>
              <a:ext cx="4861309" cy="3712148"/>
              <a:chOff x="1616737" y="1577030"/>
              <a:chExt cx="5570908" cy="4254006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3691592" y="2289694"/>
                <a:ext cx="1402172" cy="1565526"/>
                <a:chOff x="1169232" y="2098623"/>
                <a:chExt cx="1978702" cy="2209222"/>
              </a:xfrm>
            </p:grpSpPr>
            <p:sp>
              <p:nvSpPr>
                <p:cNvPr id="4" name="Diamond 3"/>
                <p:cNvSpPr/>
                <p:nvPr/>
              </p:nvSpPr>
              <p:spPr>
                <a:xfrm>
                  <a:off x="1169233" y="2098623"/>
                  <a:ext cx="1978701" cy="749507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" name="Parallelogram 4"/>
                <p:cNvSpPr/>
                <p:nvPr/>
              </p:nvSpPr>
              <p:spPr>
                <a:xfrm rot="5400000">
                  <a:off x="744343" y="2898266"/>
                  <a:ext cx="1834466" cy="984687"/>
                </a:xfrm>
                <a:prstGeom prst="parallelogram">
                  <a:avLst>
                    <a:gd name="adj" fmla="val 3696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" name="Parallelogram 5"/>
                <p:cNvSpPr/>
                <p:nvPr/>
              </p:nvSpPr>
              <p:spPr>
                <a:xfrm rot="16200000" flipH="1">
                  <a:off x="1729031" y="2898268"/>
                  <a:ext cx="1834466" cy="984687"/>
                </a:xfrm>
                <a:prstGeom prst="parallelogram">
                  <a:avLst>
                    <a:gd name="adj" fmla="val 3696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4376018" y="2987786"/>
                <a:ext cx="2088586" cy="1831310"/>
                <a:chOff x="4456229" y="2378186"/>
                <a:chExt cx="2088586" cy="1831310"/>
              </a:xfrm>
            </p:grpSpPr>
            <p:sp>
              <p:nvSpPr>
                <p:cNvPr id="92" name="Diamond 12"/>
                <p:cNvSpPr/>
                <p:nvPr/>
              </p:nvSpPr>
              <p:spPr>
                <a:xfrm flipH="1">
                  <a:off x="4460639" y="2378186"/>
                  <a:ext cx="2074088" cy="798032"/>
                </a:xfrm>
                <a:custGeom>
                  <a:avLst/>
                  <a:gdLst>
                    <a:gd name="connsiteX0" fmla="*/ 0 w 1402171"/>
                    <a:gd name="connsiteY0" fmla="*/ 265563 h 531125"/>
                    <a:gd name="connsiteX1" fmla="*/ 701086 w 1402171"/>
                    <a:gd name="connsiteY1" fmla="*/ 0 h 531125"/>
                    <a:gd name="connsiteX2" fmla="*/ 1402171 w 1402171"/>
                    <a:gd name="connsiteY2" fmla="*/ 265563 h 531125"/>
                    <a:gd name="connsiteX3" fmla="*/ 701086 w 1402171"/>
                    <a:gd name="connsiteY3" fmla="*/ 531125 h 531125"/>
                    <a:gd name="connsiteX4" fmla="*/ 0 w 1402171"/>
                    <a:gd name="connsiteY4" fmla="*/ 265563 h 531125"/>
                    <a:gd name="connsiteX0" fmla="*/ 0 w 2371072"/>
                    <a:gd name="connsiteY0" fmla="*/ 381504 h 647066"/>
                    <a:gd name="connsiteX1" fmla="*/ 701086 w 2371072"/>
                    <a:gd name="connsiteY1" fmla="*/ 115941 h 647066"/>
                    <a:gd name="connsiteX2" fmla="*/ 2371072 w 2371072"/>
                    <a:gd name="connsiteY2" fmla="*/ 0 h 647066"/>
                    <a:gd name="connsiteX3" fmla="*/ 701086 w 2371072"/>
                    <a:gd name="connsiteY3" fmla="*/ 647066 h 647066"/>
                    <a:gd name="connsiteX4" fmla="*/ 0 w 2371072"/>
                    <a:gd name="connsiteY4" fmla="*/ 381504 h 647066"/>
                    <a:gd name="connsiteX0" fmla="*/ 0 w 2371072"/>
                    <a:gd name="connsiteY0" fmla="*/ 592567 h 858129"/>
                    <a:gd name="connsiteX1" fmla="*/ 1567041 w 2371072"/>
                    <a:gd name="connsiteY1" fmla="*/ 0 h 858129"/>
                    <a:gd name="connsiteX2" fmla="*/ 2371072 w 2371072"/>
                    <a:gd name="connsiteY2" fmla="*/ 211063 h 858129"/>
                    <a:gd name="connsiteX3" fmla="*/ 701086 w 2371072"/>
                    <a:gd name="connsiteY3" fmla="*/ 858129 h 858129"/>
                    <a:gd name="connsiteX4" fmla="*/ 0 w 2371072"/>
                    <a:gd name="connsiteY4" fmla="*/ 592567 h 858129"/>
                    <a:gd name="connsiteX0" fmla="*/ 0 w 2371072"/>
                    <a:gd name="connsiteY0" fmla="*/ 610734 h 876296"/>
                    <a:gd name="connsiteX1" fmla="*/ 1657875 w 2371072"/>
                    <a:gd name="connsiteY1" fmla="*/ 0 h 876296"/>
                    <a:gd name="connsiteX2" fmla="*/ 2371072 w 2371072"/>
                    <a:gd name="connsiteY2" fmla="*/ 229230 h 876296"/>
                    <a:gd name="connsiteX3" fmla="*/ 701086 w 2371072"/>
                    <a:gd name="connsiteY3" fmla="*/ 876296 h 876296"/>
                    <a:gd name="connsiteX4" fmla="*/ 0 w 2371072"/>
                    <a:gd name="connsiteY4" fmla="*/ 610734 h 876296"/>
                    <a:gd name="connsiteX0" fmla="*/ 0 w 2371072"/>
                    <a:gd name="connsiteY0" fmla="*/ 628901 h 894463"/>
                    <a:gd name="connsiteX1" fmla="*/ 1657875 w 2371072"/>
                    <a:gd name="connsiteY1" fmla="*/ 0 h 894463"/>
                    <a:gd name="connsiteX2" fmla="*/ 2371072 w 2371072"/>
                    <a:gd name="connsiteY2" fmla="*/ 247397 h 894463"/>
                    <a:gd name="connsiteX3" fmla="*/ 701086 w 2371072"/>
                    <a:gd name="connsiteY3" fmla="*/ 894463 h 894463"/>
                    <a:gd name="connsiteX4" fmla="*/ 0 w 2371072"/>
                    <a:gd name="connsiteY4" fmla="*/ 628901 h 894463"/>
                    <a:gd name="connsiteX0" fmla="*/ 0 w 2371072"/>
                    <a:gd name="connsiteY0" fmla="*/ 647067 h 912629"/>
                    <a:gd name="connsiteX1" fmla="*/ 1657875 w 2371072"/>
                    <a:gd name="connsiteY1" fmla="*/ 0 h 912629"/>
                    <a:gd name="connsiteX2" fmla="*/ 2371072 w 2371072"/>
                    <a:gd name="connsiteY2" fmla="*/ 265563 h 912629"/>
                    <a:gd name="connsiteX3" fmla="*/ 701086 w 2371072"/>
                    <a:gd name="connsiteY3" fmla="*/ 912629 h 912629"/>
                    <a:gd name="connsiteX4" fmla="*/ 0 w 2371072"/>
                    <a:gd name="connsiteY4" fmla="*/ 647067 h 912629"/>
                    <a:gd name="connsiteX0" fmla="*/ 0 w 2371072"/>
                    <a:gd name="connsiteY0" fmla="*/ 647067 h 801939"/>
                    <a:gd name="connsiteX1" fmla="*/ 1657875 w 2371072"/>
                    <a:gd name="connsiteY1" fmla="*/ 0 h 801939"/>
                    <a:gd name="connsiteX2" fmla="*/ 2371072 w 2371072"/>
                    <a:gd name="connsiteY2" fmla="*/ 265563 h 801939"/>
                    <a:gd name="connsiteX3" fmla="*/ 975406 w 2371072"/>
                    <a:gd name="connsiteY3" fmla="*/ 801939 h 801939"/>
                    <a:gd name="connsiteX4" fmla="*/ 0 w 2371072"/>
                    <a:gd name="connsiteY4" fmla="*/ 647067 h 801939"/>
                    <a:gd name="connsiteX0" fmla="*/ 0 w 2070180"/>
                    <a:gd name="connsiteY0" fmla="*/ 529836 h 801939"/>
                    <a:gd name="connsiteX1" fmla="*/ 1356983 w 2070180"/>
                    <a:gd name="connsiteY1" fmla="*/ 0 h 801939"/>
                    <a:gd name="connsiteX2" fmla="*/ 2070180 w 2070180"/>
                    <a:gd name="connsiteY2" fmla="*/ 265563 h 801939"/>
                    <a:gd name="connsiteX3" fmla="*/ 674514 w 2070180"/>
                    <a:gd name="connsiteY3" fmla="*/ 801939 h 801939"/>
                    <a:gd name="connsiteX4" fmla="*/ 0 w 2070180"/>
                    <a:gd name="connsiteY4" fmla="*/ 529836 h 801939"/>
                    <a:gd name="connsiteX0" fmla="*/ 0 w 2070180"/>
                    <a:gd name="connsiteY0" fmla="*/ 529836 h 798032"/>
                    <a:gd name="connsiteX1" fmla="*/ 1356983 w 2070180"/>
                    <a:gd name="connsiteY1" fmla="*/ 0 h 798032"/>
                    <a:gd name="connsiteX2" fmla="*/ 2070180 w 2070180"/>
                    <a:gd name="connsiteY2" fmla="*/ 265563 h 798032"/>
                    <a:gd name="connsiteX3" fmla="*/ 682330 w 2070180"/>
                    <a:gd name="connsiteY3" fmla="*/ 798032 h 798032"/>
                    <a:gd name="connsiteX4" fmla="*/ 0 w 2070180"/>
                    <a:gd name="connsiteY4" fmla="*/ 529836 h 798032"/>
                    <a:gd name="connsiteX0" fmla="*/ 0 w 2074088"/>
                    <a:gd name="connsiteY0" fmla="*/ 533744 h 798032"/>
                    <a:gd name="connsiteX1" fmla="*/ 1360891 w 2074088"/>
                    <a:gd name="connsiteY1" fmla="*/ 0 h 798032"/>
                    <a:gd name="connsiteX2" fmla="*/ 2074088 w 2074088"/>
                    <a:gd name="connsiteY2" fmla="*/ 265563 h 798032"/>
                    <a:gd name="connsiteX3" fmla="*/ 686238 w 2074088"/>
                    <a:gd name="connsiteY3" fmla="*/ 798032 h 798032"/>
                    <a:gd name="connsiteX4" fmla="*/ 0 w 2074088"/>
                    <a:gd name="connsiteY4" fmla="*/ 533744 h 798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088" h="798032">
                      <a:moveTo>
                        <a:pt x="0" y="533744"/>
                      </a:moveTo>
                      <a:lnTo>
                        <a:pt x="1360891" y="0"/>
                      </a:lnTo>
                      <a:lnTo>
                        <a:pt x="2074088" y="265563"/>
                      </a:lnTo>
                      <a:lnTo>
                        <a:pt x="686238" y="798032"/>
                      </a:lnTo>
                      <a:lnTo>
                        <a:pt x="0" y="53374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3" name="Parallelogram 92"/>
                <p:cNvSpPr/>
                <p:nvPr/>
              </p:nvSpPr>
              <p:spPr>
                <a:xfrm rot="16200000" flipH="1">
                  <a:off x="5545944" y="3210624"/>
                  <a:ext cx="1299962" cy="697781"/>
                </a:xfrm>
                <a:prstGeom prst="parallelogram">
                  <a:avLst>
                    <a:gd name="adj" fmla="val 3696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4" name="Parallelogram 93"/>
                <p:cNvSpPr/>
                <p:nvPr/>
              </p:nvSpPr>
              <p:spPr>
                <a:xfrm rot="5400000">
                  <a:off x="4485344" y="2611358"/>
                  <a:ext cx="1332576" cy="1390805"/>
                </a:xfrm>
                <a:prstGeom prst="parallelogram">
                  <a:avLst>
                    <a:gd name="adj" fmla="val 40028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2311814" y="2987786"/>
                <a:ext cx="2088586" cy="1831310"/>
                <a:chOff x="2392025" y="2378186"/>
                <a:chExt cx="2088586" cy="1831310"/>
              </a:xfrm>
            </p:grpSpPr>
            <p:sp>
              <p:nvSpPr>
                <p:cNvPr id="13" name="Diamond 12"/>
                <p:cNvSpPr/>
                <p:nvPr/>
              </p:nvSpPr>
              <p:spPr>
                <a:xfrm>
                  <a:off x="2402114" y="2378186"/>
                  <a:ext cx="2074088" cy="798032"/>
                </a:xfrm>
                <a:custGeom>
                  <a:avLst/>
                  <a:gdLst>
                    <a:gd name="connsiteX0" fmla="*/ 0 w 1402171"/>
                    <a:gd name="connsiteY0" fmla="*/ 265563 h 531125"/>
                    <a:gd name="connsiteX1" fmla="*/ 701086 w 1402171"/>
                    <a:gd name="connsiteY1" fmla="*/ 0 h 531125"/>
                    <a:gd name="connsiteX2" fmla="*/ 1402171 w 1402171"/>
                    <a:gd name="connsiteY2" fmla="*/ 265563 h 531125"/>
                    <a:gd name="connsiteX3" fmla="*/ 701086 w 1402171"/>
                    <a:gd name="connsiteY3" fmla="*/ 531125 h 531125"/>
                    <a:gd name="connsiteX4" fmla="*/ 0 w 1402171"/>
                    <a:gd name="connsiteY4" fmla="*/ 265563 h 531125"/>
                    <a:gd name="connsiteX0" fmla="*/ 0 w 2371072"/>
                    <a:gd name="connsiteY0" fmla="*/ 381504 h 647066"/>
                    <a:gd name="connsiteX1" fmla="*/ 701086 w 2371072"/>
                    <a:gd name="connsiteY1" fmla="*/ 115941 h 647066"/>
                    <a:gd name="connsiteX2" fmla="*/ 2371072 w 2371072"/>
                    <a:gd name="connsiteY2" fmla="*/ 0 h 647066"/>
                    <a:gd name="connsiteX3" fmla="*/ 701086 w 2371072"/>
                    <a:gd name="connsiteY3" fmla="*/ 647066 h 647066"/>
                    <a:gd name="connsiteX4" fmla="*/ 0 w 2371072"/>
                    <a:gd name="connsiteY4" fmla="*/ 381504 h 647066"/>
                    <a:gd name="connsiteX0" fmla="*/ 0 w 2371072"/>
                    <a:gd name="connsiteY0" fmla="*/ 592567 h 858129"/>
                    <a:gd name="connsiteX1" fmla="*/ 1567041 w 2371072"/>
                    <a:gd name="connsiteY1" fmla="*/ 0 h 858129"/>
                    <a:gd name="connsiteX2" fmla="*/ 2371072 w 2371072"/>
                    <a:gd name="connsiteY2" fmla="*/ 211063 h 858129"/>
                    <a:gd name="connsiteX3" fmla="*/ 701086 w 2371072"/>
                    <a:gd name="connsiteY3" fmla="*/ 858129 h 858129"/>
                    <a:gd name="connsiteX4" fmla="*/ 0 w 2371072"/>
                    <a:gd name="connsiteY4" fmla="*/ 592567 h 858129"/>
                    <a:gd name="connsiteX0" fmla="*/ 0 w 2371072"/>
                    <a:gd name="connsiteY0" fmla="*/ 610734 h 876296"/>
                    <a:gd name="connsiteX1" fmla="*/ 1657875 w 2371072"/>
                    <a:gd name="connsiteY1" fmla="*/ 0 h 876296"/>
                    <a:gd name="connsiteX2" fmla="*/ 2371072 w 2371072"/>
                    <a:gd name="connsiteY2" fmla="*/ 229230 h 876296"/>
                    <a:gd name="connsiteX3" fmla="*/ 701086 w 2371072"/>
                    <a:gd name="connsiteY3" fmla="*/ 876296 h 876296"/>
                    <a:gd name="connsiteX4" fmla="*/ 0 w 2371072"/>
                    <a:gd name="connsiteY4" fmla="*/ 610734 h 876296"/>
                    <a:gd name="connsiteX0" fmla="*/ 0 w 2371072"/>
                    <a:gd name="connsiteY0" fmla="*/ 628901 h 894463"/>
                    <a:gd name="connsiteX1" fmla="*/ 1657875 w 2371072"/>
                    <a:gd name="connsiteY1" fmla="*/ 0 h 894463"/>
                    <a:gd name="connsiteX2" fmla="*/ 2371072 w 2371072"/>
                    <a:gd name="connsiteY2" fmla="*/ 247397 h 894463"/>
                    <a:gd name="connsiteX3" fmla="*/ 701086 w 2371072"/>
                    <a:gd name="connsiteY3" fmla="*/ 894463 h 894463"/>
                    <a:gd name="connsiteX4" fmla="*/ 0 w 2371072"/>
                    <a:gd name="connsiteY4" fmla="*/ 628901 h 894463"/>
                    <a:gd name="connsiteX0" fmla="*/ 0 w 2371072"/>
                    <a:gd name="connsiteY0" fmla="*/ 647067 h 912629"/>
                    <a:gd name="connsiteX1" fmla="*/ 1657875 w 2371072"/>
                    <a:gd name="connsiteY1" fmla="*/ 0 h 912629"/>
                    <a:gd name="connsiteX2" fmla="*/ 2371072 w 2371072"/>
                    <a:gd name="connsiteY2" fmla="*/ 265563 h 912629"/>
                    <a:gd name="connsiteX3" fmla="*/ 701086 w 2371072"/>
                    <a:gd name="connsiteY3" fmla="*/ 912629 h 912629"/>
                    <a:gd name="connsiteX4" fmla="*/ 0 w 2371072"/>
                    <a:gd name="connsiteY4" fmla="*/ 647067 h 912629"/>
                    <a:gd name="connsiteX0" fmla="*/ 0 w 2371072"/>
                    <a:gd name="connsiteY0" fmla="*/ 647067 h 801939"/>
                    <a:gd name="connsiteX1" fmla="*/ 1657875 w 2371072"/>
                    <a:gd name="connsiteY1" fmla="*/ 0 h 801939"/>
                    <a:gd name="connsiteX2" fmla="*/ 2371072 w 2371072"/>
                    <a:gd name="connsiteY2" fmla="*/ 265563 h 801939"/>
                    <a:gd name="connsiteX3" fmla="*/ 975406 w 2371072"/>
                    <a:gd name="connsiteY3" fmla="*/ 801939 h 801939"/>
                    <a:gd name="connsiteX4" fmla="*/ 0 w 2371072"/>
                    <a:gd name="connsiteY4" fmla="*/ 647067 h 801939"/>
                    <a:gd name="connsiteX0" fmla="*/ 0 w 2070180"/>
                    <a:gd name="connsiteY0" fmla="*/ 529836 h 801939"/>
                    <a:gd name="connsiteX1" fmla="*/ 1356983 w 2070180"/>
                    <a:gd name="connsiteY1" fmla="*/ 0 h 801939"/>
                    <a:gd name="connsiteX2" fmla="*/ 2070180 w 2070180"/>
                    <a:gd name="connsiteY2" fmla="*/ 265563 h 801939"/>
                    <a:gd name="connsiteX3" fmla="*/ 674514 w 2070180"/>
                    <a:gd name="connsiteY3" fmla="*/ 801939 h 801939"/>
                    <a:gd name="connsiteX4" fmla="*/ 0 w 2070180"/>
                    <a:gd name="connsiteY4" fmla="*/ 529836 h 801939"/>
                    <a:gd name="connsiteX0" fmla="*/ 0 w 2070180"/>
                    <a:gd name="connsiteY0" fmla="*/ 529836 h 798032"/>
                    <a:gd name="connsiteX1" fmla="*/ 1356983 w 2070180"/>
                    <a:gd name="connsiteY1" fmla="*/ 0 h 798032"/>
                    <a:gd name="connsiteX2" fmla="*/ 2070180 w 2070180"/>
                    <a:gd name="connsiteY2" fmla="*/ 265563 h 798032"/>
                    <a:gd name="connsiteX3" fmla="*/ 682330 w 2070180"/>
                    <a:gd name="connsiteY3" fmla="*/ 798032 h 798032"/>
                    <a:gd name="connsiteX4" fmla="*/ 0 w 2070180"/>
                    <a:gd name="connsiteY4" fmla="*/ 529836 h 798032"/>
                    <a:gd name="connsiteX0" fmla="*/ 0 w 2074088"/>
                    <a:gd name="connsiteY0" fmla="*/ 533744 h 798032"/>
                    <a:gd name="connsiteX1" fmla="*/ 1360891 w 2074088"/>
                    <a:gd name="connsiteY1" fmla="*/ 0 h 798032"/>
                    <a:gd name="connsiteX2" fmla="*/ 2074088 w 2074088"/>
                    <a:gd name="connsiteY2" fmla="*/ 265563 h 798032"/>
                    <a:gd name="connsiteX3" fmla="*/ 686238 w 2074088"/>
                    <a:gd name="connsiteY3" fmla="*/ 798032 h 798032"/>
                    <a:gd name="connsiteX4" fmla="*/ 0 w 2074088"/>
                    <a:gd name="connsiteY4" fmla="*/ 533744 h 798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088" h="798032">
                      <a:moveTo>
                        <a:pt x="0" y="533744"/>
                      </a:moveTo>
                      <a:lnTo>
                        <a:pt x="1360891" y="0"/>
                      </a:lnTo>
                      <a:lnTo>
                        <a:pt x="2074088" y="265563"/>
                      </a:lnTo>
                      <a:lnTo>
                        <a:pt x="686238" y="798032"/>
                      </a:lnTo>
                      <a:lnTo>
                        <a:pt x="0" y="533744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" name="Parallelogram 13"/>
                <p:cNvSpPr/>
                <p:nvPr/>
              </p:nvSpPr>
              <p:spPr>
                <a:xfrm rot="5400000">
                  <a:off x="2090935" y="3210624"/>
                  <a:ext cx="1299962" cy="697781"/>
                </a:xfrm>
                <a:prstGeom prst="parallelogram">
                  <a:avLst>
                    <a:gd name="adj" fmla="val 3696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Parallelogram 14"/>
                <p:cNvSpPr/>
                <p:nvPr/>
              </p:nvSpPr>
              <p:spPr>
                <a:xfrm rot="16200000" flipH="1">
                  <a:off x="3118921" y="2611358"/>
                  <a:ext cx="1332576" cy="1390805"/>
                </a:xfrm>
                <a:prstGeom prst="parallelogram">
                  <a:avLst>
                    <a:gd name="adj" fmla="val 40028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72403" y="4265510"/>
                <a:ext cx="1415242" cy="1565525"/>
                <a:chOff x="1150787" y="2098623"/>
                <a:chExt cx="1997147" cy="2209221"/>
              </a:xfrm>
            </p:grpSpPr>
            <p:sp>
              <p:nvSpPr>
                <p:cNvPr id="21" name="Diamond 20"/>
                <p:cNvSpPr/>
                <p:nvPr/>
              </p:nvSpPr>
              <p:spPr>
                <a:xfrm>
                  <a:off x="1169233" y="2098623"/>
                  <a:ext cx="1978701" cy="749507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" name="Parallelogram 21"/>
                <p:cNvSpPr/>
                <p:nvPr/>
              </p:nvSpPr>
              <p:spPr>
                <a:xfrm rot="5400000">
                  <a:off x="725898" y="2898266"/>
                  <a:ext cx="1834466" cy="984687"/>
                </a:xfrm>
                <a:prstGeom prst="parallelogram">
                  <a:avLst>
                    <a:gd name="adj" fmla="val 3696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Parallelogram 22"/>
                <p:cNvSpPr/>
                <p:nvPr/>
              </p:nvSpPr>
              <p:spPr>
                <a:xfrm rot="16200000" flipH="1">
                  <a:off x="1710585" y="2898267"/>
                  <a:ext cx="1834466" cy="984688"/>
                </a:xfrm>
                <a:prstGeom prst="parallelogram">
                  <a:avLst>
                    <a:gd name="adj" fmla="val 3696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1616737" y="4265510"/>
                <a:ext cx="1402172" cy="1565526"/>
                <a:chOff x="1169232" y="2098623"/>
                <a:chExt cx="1978702" cy="2209222"/>
              </a:xfrm>
            </p:grpSpPr>
            <p:sp>
              <p:nvSpPr>
                <p:cNvPr id="25" name="Diamond 24"/>
                <p:cNvSpPr/>
                <p:nvPr/>
              </p:nvSpPr>
              <p:spPr>
                <a:xfrm>
                  <a:off x="1169233" y="2098623"/>
                  <a:ext cx="1978701" cy="749507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Parallelogram 25"/>
                <p:cNvSpPr/>
                <p:nvPr/>
              </p:nvSpPr>
              <p:spPr>
                <a:xfrm rot="5400000">
                  <a:off x="744343" y="2898266"/>
                  <a:ext cx="1834466" cy="984687"/>
                </a:xfrm>
                <a:prstGeom prst="parallelogram">
                  <a:avLst>
                    <a:gd name="adj" fmla="val 3696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Parallelogram 26"/>
                <p:cNvSpPr/>
                <p:nvPr/>
              </p:nvSpPr>
              <p:spPr>
                <a:xfrm rot="16200000" flipH="1">
                  <a:off x="1729031" y="2898268"/>
                  <a:ext cx="1834466" cy="984687"/>
                </a:xfrm>
                <a:prstGeom prst="parallelogram">
                  <a:avLst>
                    <a:gd name="adj" fmla="val 3696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2">
                <a:lum brigh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8825" y="1577030"/>
                <a:ext cx="288560" cy="1061242"/>
              </a:xfrm>
              <a:prstGeom prst="rect">
                <a:avLst/>
              </a:prstGeom>
            </p:spPr>
          </p:pic>
          <p:sp>
            <p:nvSpPr>
              <p:cNvPr id="65" name="Oval 64"/>
              <p:cNvSpPr/>
              <p:nvPr/>
            </p:nvSpPr>
            <p:spPr>
              <a:xfrm>
                <a:off x="4164150" y="2494114"/>
                <a:ext cx="522310" cy="17174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723384" y="3458366"/>
                <a:ext cx="522310" cy="17174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6232908" y="4439140"/>
                <a:ext cx="522310" cy="17174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3">
                <a:lum bright="-40000" contras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6052" y="3492611"/>
                <a:ext cx="281023" cy="1091975"/>
              </a:xfrm>
              <a:prstGeom prst="rect">
                <a:avLst/>
              </a:prstGeom>
            </p:spPr>
          </p:pic>
          <p:sp>
            <p:nvSpPr>
              <p:cNvPr id="38" name="Oval 37"/>
              <p:cNvSpPr/>
              <p:nvPr/>
            </p:nvSpPr>
            <p:spPr>
              <a:xfrm>
                <a:off x="2017128" y="4408497"/>
                <a:ext cx="522310" cy="17174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3000167" y="4265510"/>
                <a:ext cx="1402172" cy="1565526"/>
                <a:chOff x="1169232" y="2098623"/>
                <a:chExt cx="1978702" cy="2209222"/>
              </a:xfrm>
            </p:grpSpPr>
            <p:sp>
              <p:nvSpPr>
                <p:cNvPr id="78" name="Parallelogram 77"/>
                <p:cNvSpPr/>
                <p:nvPr/>
              </p:nvSpPr>
              <p:spPr>
                <a:xfrm rot="5400000">
                  <a:off x="744343" y="2898266"/>
                  <a:ext cx="1834466" cy="984687"/>
                </a:xfrm>
                <a:prstGeom prst="parallelogram">
                  <a:avLst>
                    <a:gd name="adj" fmla="val 3696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9" name="Parallelogram 78"/>
                <p:cNvSpPr/>
                <p:nvPr/>
              </p:nvSpPr>
              <p:spPr>
                <a:xfrm rot="16200000" flipH="1">
                  <a:off x="1729031" y="2898268"/>
                  <a:ext cx="1834466" cy="984687"/>
                </a:xfrm>
                <a:prstGeom prst="parallelogram">
                  <a:avLst>
                    <a:gd name="adj" fmla="val 3696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7" name="Diamond 76"/>
                <p:cNvSpPr/>
                <p:nvPr/>
              </p:nvSpPr>
              <p:spPr>
                <a:xfrm>
                  <a:off x="1169233" y="2098623"/>
                  <a:ext cx="1978701" cy="749507"/>
                </a:xfrm>
                <a:prstGeom prst="diamond">
                  <a:avLst/>
                </a:prstGeom>
                <a:solidFill>
                  <a:srgbClr val="5FAD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0" name="Oval 79"/>
              <p:cNvSpPr/>
              <p:nvPr/>
            </p:nvSpPr>
            <p:spPr>
              <a:xfrm>
                <a:off x="3400558" y="4408497"/>
                <a:ext cx="522310" cy="17174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4387492" y="4265510"/>
                <a:ext cx="1402172" cy="1565526"/>
                <a:chOff x="1169232" y="2098623"/>
                <a:chExt cx="1978702" cy="2209222"/>
              </a:xfrm>
            </p:grpSpPr>
            <p:sp>
              <p:nvSpPr>
                <p:cNvPr id="17" name="Diamond 16"/>
                <p:cNvSpPr/>
                <p:nvPr/>
              </p:nvSpPr>
              <p:spPr>
                <a:xfrm>
                  <a:off x="1169233" y="2098623"/>
                  <a:ext cx="1978701" cy="749507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Parallelogram 17"/>
                <p:cNvSpPr/>
                <p:nvPr/>
              </p:nvSpPr>
              <p:spPr>
                <a:xfrm rot="5400000">
                  <a:off x="744343" y="2898266"/>
                  <a:ext cx="1834466" cy="984687"/>
                </a:xfrm>
                <a:prstGeom prst="parallelogram">
                  <a:avLst>
                    <a:gd name="adj" fmla="val 3696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Parallelogram 18"/>
                <p:cNvSpPr/>
                <p:nvPr/>
              </p:nvSpPr>
              <p:spPr>
                <a:xfrm rot="16200000" flipH="1">
                  <a:off x="1729031" y="2898268"/>
                  <a:ext cx="1834466" cy="984687"/>
                </a:xfrm>
                <a:prstGeom prst="parallelogram">
                  <a:avLst>
                    <a:gd name="adj" fmla="val 36961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9" name="Oval 68"/>
              <p:cNvSpPr/>
              <p:nvPr/>
            </p:nvSpPr>
            <p:spPr>
              <a:xfrm>
                <a:off x="5504298" y="3397503"/>
                <a:ext cx="522310" cy="17174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4">
                <a:lum brigh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3544" y="2472530"/>
                <a:ext cx="276884" cy="1082135"/>
              </a:xfrm>
              <a:prstGeom prst="rect">
                <a:avLst/>
              </a:prstGeom>
            </p:spPr>
          </p:pic>
          <p:sp>
            <p:nvSpPr>
              <p:cNvPr id="36" name="Oval 35"/>
              <p:cNvSpPr/>
              <p:nvPr/>
            </p:nvSpPr>
            <p:spPr>
              <a:xfrm>
                <a:off x="4799263" y="4439140"/>
                <a:ext cx="522310" cy="17174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3691593" y="3615528"/>
                <a:ext cx="1402171" cy="1565526"/>
                <a:chOff x="1169233" y="2098623"/>
                <a:chExt cx="1978701" cy="2209222"/>
              </a:xfrm>
            </p:grpSpPr>
            <p:sp>
              <p:nvSpPr>
                <p:cNvPr id="86" name="Diamond 85"/>
                <p:cNvSpPr/>
                <p:nvPr/>
              </p:nvSpPr>
              <p:spPr>
                <a:xfrm>
                  <a:off x="1169233" y="2098623"/>
                  <a:ext cx="1978701" cy="749507"/>
                </a:xfrm>
                <a:prstGeom prst="diamond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" name="Parallelogram 87"/>
                <p:cNvSpPr/>
                <p:nvPr/>
              </p:nvSpPr>
              <p:spPr>
                <a:xfrm rot="16200000" flipH="1">
                  <a:off x="1729031" y="2898268"/>
                  <a:ext cx="1834466" cy="984687"/>
                </a:xfrm>
                <a:prstGeom prst="parallelogram">
                  <a:avLst>
                    <a:gd name="adj" fmla="val 36961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60000">
                      <a:schemeClr val="bg1">
                        <a:alpha val="0"/>
                      </a:schemeClr>
                    </a:gs>
                  </a:gsLst>
                  <a:lin ang="1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9" name="Oval 88"/>
              <p:cNvSpPr/>
              <p:nvPr/>
            </p:nvSpPr>
            <p:spPr>
              <a:xfrm>
                <a:off x="4164150" y="3819948"/>
                <a:ext cx="522310" cy="17174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5">
                <a:lum bright="-40000" contrast="-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170883" y="2871491"/>
                <a:ext cx="363113" cy="1100546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6">
                <a:lum bright="-40000" contras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507063" y="3476076"/>
                <a:ext cx="296637" cy="1094917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>
                <a:lum bright="-40000" contras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5714" y="3492611"/>
                <a:ext cx="418372" cy="1091976"/>
              </a:xfrm>
              <a:prstGeom prst="rect">
                <a:avLst/>
              </a:prstGeom>
            </p:spPr>
          </p:pic>
        </p:grpSp>
        <p:sp>
          <p:nvSpPr>
            <p:cNvPr id="100" name="TextBox 99"/>
            <p:cNvSpPr txBox="1"/>
            <p:nvPr/>
          </p:nvSpPr>
          <p:spPr>
            <a:xfrm>
              <a:off x="4879534" y="113004"/>
              <a:ext cx="2407277" cy="4288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2" b="1" dirty="0">
                  <a:latin typeface="Times New Roman" panose="02020603050405020304" pitchFamily="18" charset="0"/>
                  <a:ea typeface="Gotham Light" charset="0"/>
                  <a:cs typeface="Times New Roman" panose="02020603050405020304" pitchFamily="18" charset="0"/>
                </a:rPr>
                <a:t>Prospects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9176132" y="1760299"/>
              <a:ext cx="2470188" cy="377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19" b="1" dirty="0">
                  <a:latin typeface="Times New Roman" panose="02020603050405020304" pitchFamily="18" charset="0"/>
                  <a:ea typeface="Gotham Light" charset="0"/>
                  <a:cs typeface="Times New Roman" panose="02020603050405020304" pitchFamily="18" charset="0"/>
                </a:rPr>
                <a:t>Law Professors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 flipH="1">
              <a:off x="523725" y="1657449"/>
              <a:ext cx="2377663" cy="377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668" b="1" dirty="0">
                  <a:latin typeface="Times New Roman" panose="02020603050405020304" pitchFamily="18" charset="0"/>
                  <a:ea typeface="Gotham Light" charset="0"/>
                  <a:cs typeface="Times New Roman" panose="02020603050405020304" pitchFamily="18" charset="0"/>
                </a:rPr>
                <a:t>Legal </a:t>
              </a:r>
              <a:r>
                <a:rPr lang="en-US" sz="2819" b="1" dirty="0">
                  <a:latin typeface="Times New Roman" panose="02020603050405020304" pitchFamily="18" charset="0"/>
                  <a:ea typeface="Gotham Light" charset="0"/>
                  <a:cs typeface="Times New Roman" panose="02020603050405020304" pitchFamily="18" charset="0"/>
                </a:rPr>
                <a:t>Counsel</a:t>
              </a:r>
              <a:endParaRPr lang="en-US" sz="2668" b="1" dirty="0">
                <a:latin typeface="Times New Roman" panose="02020603050405020304" pitchFamily="18" charset="0"/>
                <a:ea typeface="Gotham Light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 flipH="1">
              <a:off x="523725" y="2583591"/>
              <a:ext cx="2377663" cy="3776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819" b="1" dirty="0">
                  <a:latin typeface="Times New Roman" panose="02020603050405020304" pitchFamily="18" charset="0"/>
                  <a:ea typeface="Gotham Light" charset="0"/>
                  <a:cs typeface="Times New Roman" panose="02020603050405020304" pitchFamily="18" charset="0"/>
                </a:rPr>
                <a:t>Judges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202655" y="3999192"/>
              <a:ext cx="2470188" cy="2853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130" b="1" dirty="0">
                  <a:latin typeface="Times New Roman" panose="02020603050405020304" pitchFamily="18" charset="0"/>
                  <a:ea typeface="Gotham Light" charset="0"/>
                  <a:cs typeface="Times New Roman" panose="02020603050405020304" pitchFamily="18" charset="0"/>
                </a:rPr>
                <a:t>Citizens 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71052" y="3503749"/>
              <a:ext cx="2377663" cy="8559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130" b="1" dirty="0">
                  <a:latin typeface="Times New Roman" panose="02020603050405020304" pitchFamily="18" charset="0"/>
                  <a:ea typeface="Gotham Light" charset="0"/>
                  <a:cs typeface="Times New Roman" panose="02020603050405020304" pitchFamily="18" charset="0"/>
                </a:rPr>
                <a:t>SME and Big Organization  preventing justice</a:t>
              </a:r>
            </a:p>
          </p:txBody>
        </p:sp>
        <p:cxnSp>
          <p:nvCxnSpPr>
            <p:cNvPr id="112" name="Straight Connector 111"/>
            <p:cNvCxnSpPr/>
            <p:nvPr/>
          </p:nvCxnSpPr>
          <p:spPr>
            <a:xfrm flipH="1">
              <a:off x="3096126" y="1930985"/>
              <a:ext cx="1175760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>
              <a:off x="3096126" y="2891348"/>
              <a:ext cx="73830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9" name="Group 118"/>
            <p:cNvGrpSpPr/>
            <p:nvPr/>
          </p:nvGrpSpPr>
          <p:grpSpPr>
            <a:xfrm>
              <a:off x="3096127" y="3630512"/>
              <a:ext cx="2379787" cy="668772"/>
              <a:chOff x="3096127" y="3630512"/>
              <a:chExt cx="2379787" cy="668772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 flipH="1">
                <a:off x="3096127" y="4294447"/>
                <a:ext cx="2379787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flipV="1">
                <a:off x="5475914" y="3630512"/>
                <a:ext cx="0" cy="668772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 flipH="1">
              <a:off x="6677582" y="3630512"/>
              <a:ext cx="2379787" cy="668772"/>
              <a:chOff x="3096127" y="3630512"/>
              <a:chExt cx="2379787" cy="668772"/>
            </a:xfrm>
          </p:grpSpPr>
          <p:cxnSp>
            <p:nvCxnSpPr>
              <p:cNvPr id="121" name="Straight Connector 120"/>
              <p:cNvCxnSpPr/>
              <p:nvPr/>
            </p:nvCxnSpPr>
            <p:spPr>
              <a:xfrm flipH="1">
                <a:off x="3096127" y="4294447"/>
                <a:ext cx="2379787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V="1">
                <a:off x="5475914" y="3630512"/>
                <a:ext cx="0" cy="668772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/>
            <p:cNvGrpSpPr/>
            <p:nvPr/>
          </p:nvGrpSpPr>
          <p:grpSpPr>
            <a:xfrm flipH="1">
              <a:off x="7881609" y="1930985"/>
              <a:ext cx="1175760" cy="960363"/>
              <a:chOff x="4940409" y="1930985"/>
              <a:chExt cx="1175760" cy="960363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flipH="1">
                <a:off x="4940409" y="1930985"/>
                <a:ext cx="1175760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H="1">
                <a:off x="4940409" y="2891348"/>
                <a:ext cx="738305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Group 247">
            <a:extLst>
              <a:ext uri="{FF2B5EF4-FFF2-40B4-BE49-F238E27FC236}">
                <a16:creationId xmlns:a16="http://schemas.microsoft.com/office/drawing/2014/main" id="{9D97BD87-ACAC-6D4D-8AF7-7D88DAE5E295}"/>
              </a:ext>
            </a:extLst>
          </p:cNvPr>
          <p:cNvGrpSpPr>
            <a:grpSpLocks noChangeAspect="1"/>
          </p:cNvGrpSpPr>
          <p:nvPr/>
        </p:nvGrpSpPr>
        <p:grpSpPr>
          <a:xfrm>
            <a:off x="3814613" y="2964729"/>
            <a:ext cx="326218" cy="1247675"/>
            <a:chOff x="8483759" y="4101195"/>
            <a:chExt cx="456870" cy="1603568"/>
          </a:xfrm>
        </p:grpSpPr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9CC4C45D-4C70-7C44-A61D-415FDEA5F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233" y="4349985"/>
              <a:ext cx="113087" cy="411635"/>
            </a:xfrm>
            <a:custGeom>
              <a:avLst/>
              <a:gdLst>
                <a:gd name="T0" fmla="*/ 16 w 29"/>
                <a:gd name="T1" fmla="*/ 2 h 106"/>
                <a:gd name="T2" fmla="*/ 11 w 29"/>
                <a:gd name="T3" fmla="*/ 48 h 106"/>
                <a:gd name="T4" fmla="*/ 1 w 29"/>
                <a:gd name="T5" fmla="*/ 96 h 106"/>
                <a:gd name="T6" fmla="*/ 14 w 29"/>
                <a:gd name="T7" fmla="*/ 102 h 106"/>
                <a:gd name="T8" fmla="*/ 27 w 29"/>
                <a:gd name="T9" fmla="*/ 54 h 106"/>
                <a:gd name="T10" fmla="*/ 29 w 29"/>
                <a:gd name="T11" fmla="*/ 25 h 106"/>
                <a:gd name="T12" fmla="*/ 27 w 29"/>
                <a:gd name="T13" fmla="*/ 9 h 106"/>
                <a:gd name="T14" fmla="*/ 16 w 29"/>
                <a:gd name="T15" fmla="*/ 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106">
                  <a:moveTo>
                    <a:pt x="16" y="2"/>
                  </a:moveTo>
                  <a:cubicBezTo>
                    <a:pt x="9" y="5"/>
                    <a:pt x="11" y="25"/>
                    <a:pt x="11" y="48"/>
                  </a:cubicBezTo>
                  <a:cubicBezTo>
                    <a:pt x="1" y="96"/>
                    <a:pt x="1" y="96"/>
                    <a:pt x="1" y="96"/>
                  </a:cubicBezTo>
                  <a:cubicBezTo>
                    <a:pt x="0" y="102"/>
                    <a:pt x="10" y="106"/>
                    <a:pt x="14" y="102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45"/>
                    <a:pt x="29" y="34"/>
                    <a:pt x="29" y="25"/>
                  </a:cubicBezTo>
                  <a:cubicBezTo>
                    <a:pt x="29" y="20"/>
                    <a:pt x="29" y="14"/>
                    <a:pt x="27" y="9"/>
                  </a:cubicBezTo>
                  <a:cubicBezTo>
                    <a:pt x="25" y="4"/>
                    <a:pt x="22" y="0"/>
                    <a:pt x="16" y="2"/>
                  </a:cubicBezTo>
                  <a:close/>
                </a:path>
              </a:pathLst>
            </a:custGeom>
            <a:solidFill>
              <a:srgbClr val="6EB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52E3C284-5403-884F-B962-A19D3F2C4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233" y="4359032"/>
              <a:ext cx="97255" cy="402588"/>
            </a:xfrm>
            <a:custGeom>
              <a:avLst/>
              <a:gdLst>
                <a:gd name="T0" fmla="*/ 15 w 25"/>
                <a:gd name="T1" fmla="*/ 0 h 104"/>
                <a:gd name="T2" fmla="*/ 11 w 25"/>
                <a:gd name="T3" fmla="*/ 46 h 104"/>
                <a:gd name="T4" fmla="*/ 1 w 25"/>
                <a:gd name="T5" fmla="*/ 94 h 104"/>
                <a:gd name="T6" fmla="*/ 13 w 25"/>
                <a:gd name="T7" fmla="*/ 101 h 104"/>
                <a:gd name="T8" fmla="*/ 22 w 25"/>
                <a:gd name="T9" fmla="*/ 55 h 104"/>
                <a:gd name="T10" fmla="*/ 15 w 25"/>
                <a:gd name="T1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04">
                  <a:moveTo>
                    <a:pt x="15" y="0"/>
                  </a:moveTo>
                  <a:cubicBezTo>
                    <a:pt x="9" y="4"/>
                    <a:pt x="11" y="24"/>
                    <a:pt x="11" y="46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0" y="99"/>
                    <a:pt x="8" y="104"/>
                    <a:pt x="13" y="101"/>
                  </a:cubicBezTo>
                  <a:cubicBezTo>
                    <a:pt x="11" y="84"/>
                    <a:pt x="16" y="73"/>
                    <a:pt x="22" y="55"/>
                  </a:cubicBezTo>
                  <a:cubicBezTo>
                    <a:pt x="25" y="34"/>
                    <a:pt x="20" y="19"/>
                    <a:pt x="15" y="0"/>
                  </a:cubicBezTo>
                  <a:close/>
                </a:path>
              </a:pathLst>
            </a:custGeom>
            <a:solidFill>
              <a:srgbClr val="62A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4872822F-C638-5B4E-9AB2-2079755BB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6120" y="4691507"/>
              <a:ext cx="189986" cy="931834"/>
            </a:xfrm>
            <a:custGeom>
              <a:avLst/>
              <a:gdLst>
                <a:gd name="T0" fmla="*/ 29 w 49"/>
                <a:gd name="T1" fmla="*/ 223 h 240"/>
                <a:gd name="T2" fmla="*/ 36 w 49"/>
                <a:gd name="T3" fmla="*/ 205 h 240"/>
                <a:gd name="T4" fmla="*/ 35 w 49"/>
                <a:gd name="T5" fmla="*/ 191 h 240"/>
                <a:gd name="T6" fmla="*/ 41 w 49"/>
                <a:gd name="T7" fmla="*/ 151 h 240"/>
                <a:gd name="T8" fmla="*/ 34 w 49"/>
                <a:gd name="T9" fmla="*/ 111 h 240"/>
                <a:gd name="T10" fmla="*/ 39 w 49"/>
                <a:gd name="T11" fmla="*/ 59 h 240"/>
                <a:gd name="T12" fmla="*/ 32 w 49"/>
                <a:gd name="T13" fmla="*/ 2 h 240"/>
                <a:gd name="T14" fmla="*/ 18 w 49"/>
                <a:gd name="T15" fmla="*/ 0 h 240"/>
                <a:gd name="T16" fmla="*/ 4 w 49"/>
                <a:gd name="T17" fmla="*/ 30 h 240"/>
                <a:gd name="T18" fmla="*/ 8 w 49"/>
                <a:gd name="T19" fmla="*/ 100 h 240"/>
                <a:gd name="T20" fmla="*/ 11 w 49"/>
                <a:gd name="T21" fmla="*/ 112 h 240"/>
                <a:gd name="T22" fmla="*/ 14 w 49"/>
                <a:gd name="T23" fmla="*/ 123 h 240"/>
                <a:gd name="T24" fmla="*/ 16 w 49"/>
                <a:gd name="T25" fmla="*/ 159 h 240"/>
                <a:gd name="T26" fmla="*/ 20 w 49"/>
                <a:gd name="T27" fmla="*/ 187 h 240"/>
                <a:gd name="T28" fmla="*/ 17 w 49"/>
                <a:gd name="T29" fmla="*/ 218 h 240"/>
                <a:gd name="T30" fmla="*/ 29 w 49"/>
                <a:gd name="T31" fmla="*/ 2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" h="240">
                  <a:moveTo>
                    <a:pt x="29" y="223"/>
                  </a:moveTo>
                  <a:cubicBezTo>
                    <a:pt x="34" y="219"/>
                    <a:pt x="41" y="215"/>
                    <a:pt x="36" y="205"/>
                  </a:cubicBezTo>
                  <a:cubicBezTo>
                    <a:pt x="33" y="200"/>
                    <a:pt x="34" y="197"/>
                    <a:pt x="35" y="191"/>
                  </a:cubicBezTo>
                  <a:cubicBezTo>
                    <a:pt x="37" y="179"/>
                    <a:pt x="41" y="162"/>
                    <a:pt x="41" y="151"/>
                  </a:cubicBezTo>
                  <a:cubicBezTo>
                    <a:pt x="41" y="138"/>
                    <a:pt x="36" y="133"/>
                    <a:pt x="34" y="111"/>
                  </a:cubicBezTo>
                  <a:cubicBezTo>
                    <a:pt x="32" y="94"/>
                    <a:pt x="37" y="76"/>
                    <a:pt x="39" y="59"/>
                  </a:cubicBezTo>
                  <a:cubicBezTo>
                    <a:pt x="49" y="38"/>
                    <a:pt x="42" y="17"/>
                    <a:pt x="32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13"/>
                    <a:pt x="6" y="14"/>
                    <a:pt x="4" y="30"/>
                  </a:cubicBezTo>
                  <a:cubicBezTo>
                    <a:pt x="2" y="52"/>
                    <a:pt x="2" y="75"/>
                    <a:pt x="8" y="100"/>
                  </a:cubicBezTo>
                  <a:cubicBezTo>
                    <a:pt x="9" y="103"/>
                    <a:pt x="10" y="108"/>
                    <a:pt x="11" y="112"/>
                  </a:cubicBezTo>
                  <a:cubicBezTo>
                    <a:pt x="12" y="116"/>
                    <a:pt x="14" y="115"/>
                    <a:pt x="14" y="123"/>
                  </a:cubicBezTo>
                  <a:cubicBezTo>
                    <a:pt x="15" y="129"/>
                    <a:pt x="14" y="148"/>
                    <a:pt x="16" y="159"/>
                  </a:cubicBezTo>
                  <a:cubicBezTo>
                    <a:pt x="17" y="169"/>
                    <a:pt x="19" y="180"/>
                    <a:pt x="20" y="187"/>
                  </a:cubicBezTo>
                  <a:cubicBezTo>
                    <a:pt x="22" y="202"/>
                    <a:pt x="18" y="208"/>
                    <a:pt x="17" y="218"/>
                  </a:cubicBezTo>
                  <a:cubicBezTo>
                    <a:pt x="15" y="236"/>
                    <a:pt x="0" y="240"/>
                    <a:pt x="29" y="223"/>
                  </a:cubicBezTo>
                  <a:close/>
                </a:path>
              </a:pathLst>
            </a:custGeom>
            <a:solidFill>
              <a:srgbClr val="803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7620B61A-B3B0-164E-8D7E-C2B2759A1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6120" y="5123498"/>
              <a:ext cx="135704" cy="499844"/>
            </a:xfrm>
            <a:custGeom>
              <a:avLst/>
              <a:gdLst>
                <a:gd name="T0" fmla="*/ 35 w 35"/>
                <a:gd name="T1" fmla="*/ 10 h 129"/>
                <a:gd name="T2" fmla="*/ 34 w 35"/>
                <a:gd name="T3" fmla="*/ 0 h 129"/>
                <a:gd name="T4" fmla="*/ 14 w 35"/>
                <a:gd name="T5" fmla="*/ 12 h 129"/>
                <a:gd name="T6" fmla="*/ 16 w 35"/>
                <a:gd name="T7" fmla="*/ 48 h 129"/>
                <a:gd name="T8" fmla="*/ 20 w 35"/>
                <a:gd name="T9" fmla="*/ 76 h 129"/>
                <a:gd name="T10" fmla="*/ 17 w 35"/>
                <a:gd name="T11" fmla="*/ 107 h 129"/>
                <a:gd name="T12" fmla="*/ 27 w 35"/>
                <a:gd name="T13" fmla="*/ 112 h 129"/>
                <a:gd name="T14" fmla="*/ 27 w 35"/>
                <a:gd name="T15" fmla="*/ 83 h 129"/>
                <a:gd name="T16" fmla="*/ 30 w 35"/>
                <a:gd name="T17" fmla="*/ 42 h 129"/>
                <a:gd name="T18" fmla="*/ 26 w 35"/>
                <a:gd name="T19" fmla="*/ 18 h 129"/>
                <a:gd name="T20" fmla="*/ 32 w 35"/>
                <a:gd name="T21" fmla="*/ 14 h 129"/>
                <a:gd name="T22" fmla="*/ 35 w 35"/>
                <a:gd name="T23" fmla="*/ 1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129">
                  <a:moveTo>
                    <a:pt x="35" y="10"/>
                  </a:moveTo>
                  <a:cubicBezTo>
                    <a:pt x="35" y="7"/>
                    <a:pt x="35" y="4"/>
                    <a:pt x="34" y="0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8"/>
                    <a:pt x="14" y="37"/>
                    <a:pt x="16" y="48"/>
                  </a:cubicBezTo>
                  <a:cubicBezTo>
                    <a:pt x="17" y="58"/>
                    <a:pt x="19" y="69"/>
                    <a:pt x="20" y="76"/>
                  </a:cubicBezTo>
                  <a:cubicBezTo>
                    <a:pt x="22" y="91"/>
                    <a:pt x="18" y="97"/>
                    <a:pt x="17" y="107"/>
                  </a:cubicBezTo>
                  <a:cubicBezTo>
                    <a:pt x="15" y="125"/>
                    <a:pt x="0" y="129"/>
                    <a:pt x="27" y="112"/>
                  </a:cubicBezTo>
                  <a:cubicBezTo>
                    <a:pt x="27" y="102"/>
                    <a:pt x="26" y="93"/>
                    <a:pt x="27" y="83"/>
                  </a:cubicBezTo>
                  <a:cubicBezTo>
                    <a:pt x="29" y="68"/>
                    <a:pt x="30" y="56"/>
                    <a:pt x="30" y="42"/>
                  </a:cubicBezTo>
                  <a:cubicBezTo>
                    <a:pt x="29" y="35"/>
                    <a:pt x="27" y="27"/>
                    <a:pt x="26" y="18"/>
                  </a:cubicBezTo>
                  <a:cubicBezTo>
                    <a:pt x="32" y="14"/>
                    <a:pt x="32" y="14"/>
                    <a:pt x="32" y="14"/>
                  </a:cubicBezTo>
                  <a:lnTo>
                    <a:pt x="35" y="10"/>
                  </a:lnTo>
                  <a:close/>
                </a:path>
              </a:pathLst>
            </a:custGeom>
            <a:solidFill>
              <a:srgbClr val="803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2B6B3474-4E1A-4E41-AD01-CF9F4A440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6120" y="5471804"/>
              <a:ext cx="162845" cy="156060"/>
            </a:xfrm>
            <a:custGeom>
              <a:avLst/>
              <a:gdLst>
                <a:gd name="T0" fmla="*/ 29 w 42"/>
                <a:gd name="T1" fmla="*/ 0 h 40"/>
                <a:gd name="T2" fmla="*/ 22 w 42"/>
                <a:gd name="T3" fmla="*/ 5 h 40"/>
                <a:gd name="T4" fmla="*/ 12 w 42"/>
                <a:gd name="T5" fmla="*/ 30 h 40"/>
                <a:gd name="T6" fmla="*/ 3 w 42"/>
                <a:gd name="T7" fmla="*/ 26 h 40"/>
                <a:gd name="T8" fmla="*/ 1 w 42"/>
                <a:gd name="T9" fmla="*/ 26 h 40"/>
                <a:gd name="T10" fmla="*/ 12 w 42"/>
                <a:gd name="T11" fmla="*/ 38 h 40"/>
                <a:gd name="T12" fmla="*/ 27 w 42"/>
                <a:gd name="T13" fmla="*/ 37 h 40"/>
                <a:gd name="T14" fmla="*/ 32 w 42"/>
                <a:gd name="T15" fmla="*/ 25 h 40"/>
                <a:gd name="T16" fmla="*/ 35 w 42"/>
                <a:gd name="T17" fmla="*/ 3 h 40"/>
                <a:gd name="T18" fmla="*/ 29 w 4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0">
                  <a:moveTo>
                    <a:pt x="29" y="0"/>
                  </a:moveTo>
                  <a:cubicBezTo>
                    <a:pt x="27" y="0"/>
                    <a:pt x="24" y="3"/>
                    <a:pt x="22" y="5"/>
                  </a:cubicBezTo>
                  <a:cubicBezTo>
                    <a:pt x="16" y="13"/>
                    <a:pt x="16" y="30"/>
                    <a:pt x="12" y="30"/>
                  </a:cubicBezTo>
                  <a:cubicBezTo>
                    <a:pt x="11" y="30"/>
                    <a:pt x="6" y="26"/>
                    <a:pt x="3" y="26"/>
                  </a:cubicBezTo>
                  <a:cubicBezTo>
                    <a:pt x="2" y="26"/>
                    <a:pt x="2" y="26"/>
                    <a:pt x="1" y="26"/>
                  </a:cubicBezTo>
                  <a:cubicBezTo>
                    <a:pt x="0" y="29"/>
                    <a:pt x="10" y="37"/>
                    <a:pt x="12" y="38"/>
                  </a:cubicBezTo>
                  <a:cubicBezTo>
                    <a:pt x="14" y="40"/>
                    <a:pt x="25" y="38"/>
                    <a:pt x="27" y="37"/>
                  </a:cubicBezTo>
                  <a:cubicBezTo>
                    <a:pt x="29" y="35"/>
                    <a:pt x="28" y="29"/>
                    <a:pt x="32" y="25"/>
                  </a:cubicBezTo>
                  <a:cubicBezTo>
                    <a:pt x="38" y="20"/>
                    <a:pt x="42" y="15"/>
                    <a:pt x="35" y="3"/>
                  </a:cubicBezTo>
                  <a:cubicBezTo>
                    <a:pt x="34" y="1"/>
                    <a:pt x="31" y="0"/>
                    <a:pt x="29" y="0"/>
                  </a:cubicBezTo>
                  <a:close/>
                </a:path>
              </a:pathLst>
            </a:custGeom>
            <a:solidFill>
              <a:srgbClr val="1111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Freeform 17">
              <a:extLst>
                <a:ext uri="{FF2B5EF4-FFF2-40B4-BE49-F238E27FC236}">
                  <a16:creationId xmlns:a16="http://schemas.microsoft.com/office/drawing/2014/main" id="{9D9F6B23-359C-7B43-B330-B77FAE8F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5878" y="5541919"/>
              <a:ext cx="70114" cy="85946"/>
            </a:xfrm>
            <a:custGeom>
              <a:avLst/>
              <a:gdLst>
                <a:gd name="T0" fmla="*/ 0 w 18"/>
                <a:gd name="T1" fmla="*/ 21 h 22"/>
                <a:gd name="T2" fmla="*/ 14 w 18"/>
                <a:gd name="T3" fmla="*/ 19 h 22"/>
                <a:gd name="T4" fmla="*/ 17 w 18"/>
                <a:gd name="T5" fmla="*/ 10 h 22"/>
                <a:gd name="T6" fmla="*/ 17 w 18"/>
                <a:gd name="T7" fmla="*/ 3 h 22"/>
                <a:gd name="T8" fmla="*/ 11 w 18"/>
                <a:gd name="T9" fmla="*/ 2 h 22"/>
                <a:gd name="T10" fmla="*/ 0 w 18"/>
                <a:gd name="T1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2">
                  <a:moveTo>
                    <a:pt x="0" y="21"/>
                  </a:moveTo>
                  <a:cubicBezTo>
                    <a:pt x="2" y="22"/>
                    <a:pt x="12" y="20"/>
                    <a:pt x="14" y="19"/>
                  </a:cubicBezTo>
                  <a:cubicBezTo>
                    <a:pt x="16" y="17"/>
                    <a:pt x="16" y="14"/>
                    <a:pt x="17" y="10"/>
                  </a:cubicBezTo>
                  <a:cubicBezTo>
                    <a:pt x="17" y="7"/>
                    <a:pt x="18" y="4"/>
                    <a:pt x="17" y="3"/>
                  </a:cubicBezTo>
                  <a:cubicBezTo>
                    <a:pt x="17" y="0"/>
                    <a:pt x="14" y="1"/>
                    <a:pt x="11" y="2"/>
                  </a:cubicBezTo>
                  <a:cubicBezTo>
                    <a:pt x="8" y="3"/>
                    <a:pt x="3" y="18"/>
                    <a:pt x="0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A6CA4CBA-7184-C24D-90BC-064A029F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57" y="5623341"/>
              <a:ext cx="81422" cy="20356"/>
            </a:xfrm>
            <a:custGeom>
              <a:avLst/>
              <a:gdLst>
                <a:gd name="T0" fmla="*/ 0 w 21"/>
                <a:gd name="T1" fmla="*/ 2 h 5"/>
                <a:gd name="T2" fmla="*/ 10 w 21"/>
                <a:gd name="T3" fmla="*/ 2 h 5"/>
                <a:gd name="T4" fmla="*/ 15 w 21"/>
                <a:gd name="T5" fmla="*/ 1 h 5"/>
                <a:gd name="T6" fmla="*/ 21 w 21"/>
                <a:gd name="T7" fmla="*/ 5 h 5"/>
                <a:gd name="T8" fmla="*/ 11 w 21"/>
                <a:gd name="T9" fmla="*/ 4 h 5"/>
                <a:gd name="T10" fmla="*/ 6 w 21"/>
                <a:gd name="T11" fmla="*/ 4 h 5"/>
                <a:gd name="T12" fmla="*/ 0 w 2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5">
                  <a:moveTo>
                    <a:pt x="0" y="2"/>
                  </a:moveTo>
                  <a:cubicBezTo>
                    <a:pt x="1" y="0"/>
                    <a:pt x="8" y="2"/>
                    <a:pt x="10" y="2"/>
                  </a:cubicBezTo>
                  <a:cubicBezTo>
                    <a:pt x="11" y="2"/>
                    <a:pt x="14" y="2"/>
                    <a:pt x="15" y="1"/>
                  </a:cubicBezTo>
                  <a:cubicBezTo>
                    <a:pt x="17" y="0"/>
                    <a:pt x="19" y="5"/>
                    <a:pt x="21" y="5"/>
                  </a:cubicBezTo>
                  <a:cubicBezTo>
                    <a:pt x="18" y="5"/>
                    <a:pt x="13" y="4"/>
                    <a:pt x="11" y="4"/>
                  </a:cubicBezTo>
                  <a:cubicBezTo>
                    <a:pt x="9" y="5"/>
                    <a:pt x="8" y="5"/>
                    <a:pt x="6" y="4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1E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5294F0AB-C3B6-C047-A1EB-8BDCD4DBB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0771" y="4739003"/>
              <a:ext cx="217126" cy="943143"/>
            </a:xfrm>
            <a:custGeom>
              <a:avLst/>
              <a:gdLst>
                <a:gd name="T0" fmla="*/ 16 w 56"/>
                <a:gd name="T1" fmla="*/ 230 h 243"/>
                <a:gd name="T2" fmla="*/ 8 w 56"/>
                <a:gd name="T3" fmla="*/ 231 h 243"/>
                <a:gd name="T4" fmla="*/ 19 w 56"/>
                <a:gd name="T5" fmla="*/ 241 h 243"/>
                <a:gd name="T6" fmla="*/ 34 w 56"/>
                <a:gd name="T7" fmla="*/ 223 h 243"/>
                <a:gd name="T8" fmla="*/ 41 w 56"/>
                <a:gd name="T9" fmla="*/ 206 h 243"/>
                <a:gd name="T10" fmla="*/ 39 w 56"/>
                <a:gd name="T11" fmla="*/ 191 h 243"/>
                <a:gd name="T12" fmla="*/ 43 w 56"/>
                <a:gd name="T13" fmla="*/ 151 h 243"/>
                <a:gd name="T14" fmla="*/ 35 w 56"/>
                <a:gd name="T15" fmla="*/ 111 h 243"/>
                <a:gd name="T16" fmla="*/ 36 w 56"/>
                <a:gd name="T17" fmla="*/ 58 h 243"/>
                <a:gd name="T18" fmla="*/ 37 w 56"/>
                <a:gd name="T19" fmla="*/ 6 h 243"/>
                <a:gd name="T20" fmla="*/ 14 w 56"/>
                <a:gd name="T21" fmla="*/ 0 h 243"/>
                <a:gd name="T22" fmla="*/ 2 w 56"/>
                <a:gd name="T23" fmla="*/ 31 h 243"/>
                <a:gd name="T24" fmla="*/ 9 w 56"/>
                <a:gd name="T25" fmla="*/ 101 h 243"/>
                <a:gd name="T26" fmla="*/ 12 w 56"/>
                <a:gd name="T27" fmla="*/ 113 h 243"/>
                <a:gd name="T28" fmla="*/ 15 w 56"/>
                <a:gd name="T29" fmla="*/ 123 h 243"/>
                <a:gd name="T30" fmla="*/ 19 w 56"/>
                <a:gd name="T31" fmla="*/ 160 h 243"/>
                <a:gd name="T32" fmla="*/ 16 w 56"/>
                <a:gd name="T33" fmla="*/ 23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243">
                  <a:moveTo>
                    <a:pt x="16" y="230"/>
                  </a:moveTo>
                  <a:cubicBezTo>
                    <a:pt x="15" y="232"/>
                    <a:pt x="11" y="230"/>
                    <a:pt x="8" y="231"/>
                  </a:cubicBezTo>
                  <a:cubicBezTo>
                    <a:pt x="3" y="232"/>
                    <a:pt x="15" y="241"/>
                    <a:pt x="19" y="241"/>
                  </a:cubicBezTo>
                  <a:cubicBezTo>
                    <a:pt x="28" y="243"/>
                    <a:pt x="23" y="230"/>
                    <a:pt x="34" y="223"/>
                  </a:cubicBezTo>
                  <a:cubicBezTo>
                    <a:pt x="39" y="220"/>
                    <a:pt x="47" y="216"/>
                    <a:pt x="41" y="206"/>
                  </a:cubicBezTo>
                  <a:cubicBezTo>
                    <a:pt x="38" y="201"/>
                    <a:pt x="38" y="197"/>
                    <a:pt x="39" y="191"/>
                  </a:cubicBezTo>
                  <a:cubicBezTo>
                    <a:pt x="40" y="179"/>
                    <a:pt x="43" y="162"/>
                    <a:pt x="43" y="151"/>
                  </a:cubicBezTo>
                  <a:cubicBezTo>
                    <a:pt x="42" y="139"/>
                    <a:pt x="38" y="133"/>
                    <a:pt x="35" y="111"/>
                  </a:cubicBezTo>
                  <a:cubicBezTo>
                    <a:pt x="32" y="94"/>
                    <a:pt x="35" y="75"/>
                    <a:pt x="36" y="58"/>
                  </a:cubicBezTo>
                  <a:cubicBezTo>
                    <a:pt x="56" y="40"/>
                    <a:pt x="49" y="19"/>
                    <a:pt x="37" y="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14"/>
                    <a:pt x="3" y="15"/>
                    <a:pt x="2" y="31"/>
                  </a:cubicBezTo>
                  <a:cubicBezTo>
                    <a:pt x="0" y="53"/>
                    <a:pt x="1" y="75"/>
                    <a:pt x="9" y="101"/>
                  </a:cubicBezTo>
                  <a:cubicBezTo>
                    <a:pt x="10" y="104"/>
                    <a:pt x="11" y="109"/>
                    <a:pt x="12" y="113"/>
                  </a:cubicBezTo>
                  <a:cubicBezTo>
                    <a:pt x="13" y="117"/>
                    <a:pt x="15" y="116"/>
                    <a:pt x="15" y="123"/>
                  </a:cubicBezTo>
                  <a:cubicBezTo>
                    <a:pt x="16" y="129"/>
                    <a:pt x="17" y="148"/>
                    <a:pt x="19" y="160"/>
                  </a:cubicBezTo>
                  <a:cubicBezTo>
                    <a:pt x="22" y="178"/>
                    <a:pt x="27" y="215"/>
                    <a:pt x="16" y="230"/>
                  </a:cubicBezTo>
                  <a:close/>
                </a:path>
              </a:pathLst>
            </a:custGeom>
            <a:solidFill>
              <a:srgbClr val="803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Freeform 20">
              <a:extLst>
                <a:ext uri="{FF2B5EF4-FFF2-40B4-BE49-F238E27FC236}">
                  <a16:creationId xmlns:a16="http://schemas.microsoft.com/office/drawing/2014/main" id="{E35EFD6A-9116-B14D-A0C9-0B1E72A2C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080" y="5168732"/>
              <a:ext cx="131180" cy="508891"/>
            </a:xfrm>
            <a:custGeom>
              <a:avLst/>
              <a:gdLst>
                <a:gd name="T0" fmla="*/ 13 w 34"/>
                <a:gd name="T1" fmla="*/ 119 h 131"/>
                <a:gd name="T2" fmla="*/ 5 w 34"/>
                <a:gd name="T3" fmla="*/ 120 h 131"/>
                <a:gd name="T4" fmla="*/ 16 w 34"/>
                <a:gd name="T5" fmla="*/ 130 h 131"/>
                <a:gd name="T6" fmla="*/ 22 w 34"/>
                <a:gd name="T7" fmla="*/ 128 h 131"/>
                <a:gd name="T8" fmla="*/ 22 w 34"/>
                <a:gd name="T9" fmla="*/ 101 h 131"/>
                <a:gd name="T10" fmla="*/ 25 w 34"/>
                <a:gd name="T11" fmla="*/ 87 h 131"/>
                <a:gd name="T12" fmla="*/ 29 w 34"/>
                <a:gd name="T13" fmla="*/ 42 h 131"/>
                <a:gd name="T14" fmla="*/ 22 w 34"/>
                <a:gd name="T15" fmla="*/ 12 h 131"/>
                <a:gd name="T16" fmla="*/ 34 w 34"/>
                <a:gd name="T17" fmla="*/ 11 h 131"/>
                <a:gd name="T18" fmla="*/ 33 w 34"/>
                <a:gd name="T19" fmla="*/ 5 h 131"/>
                <a:gd name="T20" fmla="*/ 32 w 34"/>
                <a:gd name="T21" fmla="*/ 0 h 131"/>
                <a:gd name="T22" fmla="*/ 9 w 34"/>
                <a:gd name="T23" fmla="*/ 2 h 131"/>
                <a:gd name="T24" fmla="*/ 12 w 34"/>
                <a:gd name="T25" fmla="*/ 12 h 131"/>
                <a:gd name="T26" fmla="*/ 16 w 34"/>
                <a:gd name="T27" fmla="*/ 49 h 131"/>
                <a:gd name="T28" fmla="*/ 13 w 34"/>
                <a:gd name="T29" fmla="*/ 1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131">
                  <a:moveTo>
                    <a:pt x="13" y="119"/>
                  </a:moveTo>
                  <a:cubicBezTo>
                    <a:pt x="12" y="121"/>
                    <a:pt x="8" y="119"/>
                    <a:pt x="5" y="120"/>
                  </a:cubicBezTo>
                  <a:cubicBezTo>
                    <a:pt x="0" y="121"/>
                    <a:pt x="12" y="130"/>
                    <a:pt x="16" y="130"/>
                  </a:cubicBezTo>
                  <a:cubicBezTo>
                    <a:pt x="19" y="131"/>
                    <a:pt x="21" y="130"/>
                    <a:pt x="22" y="128"/>
                  </a:cubicBezTo>
                  <a:cubicBezTo>
                    <a:pt x="22" y="116"/>
                    <a:pt x="23" y="111"/>
                    <a:pt x="22" y="101"/>
                  </a:cubicBezTo>
                  <a:cubicBezTo>
                    <a:pt x="22" y="98"/>
                    <a:pt x="25" y="92"/>
                    <a:pt x="25" y="87"/>
                  </a:cubicBezTo>
                  <a:cubicBezTo>
                    <a:pt x="26" y="80"/>
                    <a:pt x="29" y="51"/>
                    <a:pt x="29" y="42"/>
                  </a:cubicBezTo>
                  <a:cubicBezTo>
                    <a:pt x="29" y="29"/>
                    <a:pt x="25" y="20"/>
                    <a:pt x="22" y="12"/>
                  </a:cubicBezTo>
                  <a:cubicBezTo>
                    <a:pt x="22" y="12"/>
                    <a:pt x="27" y="13"/>
                    <a:pt x="34" y="11"/>
                  </a:cubicBezTo>
                  <a:cubicBezTo>
                    <a:pt x="34" y="10"/>
                    <a:pt x="33" y="5"/>
                    <a:pt x="33" y="5"/>
                  </a:cubicBezTo>
                  <a:cubicBezTo>
                    <a:pt x="32" y="3"/>
                    <a:pt x="32" y="2"/>
                    <a:pt x="32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6"/>
                    <a:pt x="12" y="5"/>
                    <a:pt x="12" y="12"/>
                  </a:cubicBezTo>
                  <a:cubicBezTo>
                    <a:pt x="13" y="18"/>
                    <a:pt x="14" y="37"/>
                    <a:pt x="16" y="49"/>
                  </a:cubicBezTo>
                  <a:cubicBezTo>
                    <a:pt x="19" y="67"/>
                    <a:pt x="24" y="104"/>
                    <a:pt x="13" y="119"/>
                  </a:cubicBezTo>
                  <a:close/>
                </a:path>
              </a:pathLst>
            </a:custGeom>
            <a:solidFill>
              <a:srgbClr val="803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Freeform 21">
              <a:extLst>
                <a:ext uri="{FF2B5EF4-FFF2-40B4-BE49-F238E27FC236}">
                  <a16:creationId xmlns:a16="http://schemas.microsoft.com/office/drawing/2014/main" id="{52D9CAC4-F51F-1B4B-9DE1-3841381D4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0771" y="5530609"/>
              <a:ext cx="185462" cy="174154"/>
            </a:xfrm>
            <a:custGeom>
              <a:avLst/>
              <a:gdLst>
                <a:gd name="T0" fmla="*/ 41 w 48"/>
                <a:gd name="T1" fmla="*/ 1 h 45"/>
                <a:gd name="T2" fmla="*/ 44 w 48"/>
                <a:gd name="T3" fmla="*/ 19 h 45"/>
                <a:gd name="T4" fmla="*/ 39 w 48"/>
                <a:gd name="T5" fmla="*/ 44 h 45"/>
                <a:gd name="T6" fmla="*/ 37 w 48"/>
                <a:gd name="T7" fmla="*/ 45 h 45"/>
                <a:gd name="T8" fmla="*/ 35 w 48"/>
                <a:gd name="T9" fmla="*/ 44 h 45"/>
                <a:gd name="T10" fmla="*/ 36 w 48"/>
                <a:gd name="T11" fmla="*/ 25 h 45"/>
                <a:gd name="T12" fmla="*/ 30 w 48"/>
                <a:gd name="T13" fmla="*/ 37 h 45"/>
                <a:gd name="T14" fmla="*/ 21 w 48"/>
                <a:gd name="T15" fmla="*/ 41 h 45"/>
                <a:gd name="T16" fmla="*/ 14 w 48"/>
                <a:gd name="T17" fmla="*/ 38 h 45"/>
                <a:gd name="T18" fmla="*/ 2 w 48"/>
                <a:gd name="T19" fmla="*/ 26 h 45"/>
                <a:gd name="T20" fmla="*/ 5 w 48"/>
                <a:gd name="T21" fmla="*/ 25 h 45"/>
                <a:gd name="T22" fmla="*/ 12 w 48"/>
                <a:gd name="T23" fmla="*/ 26 h 45"/>
                <a:gd name="T24" fmla="*/ 10 w 48"/>
                <a:gd name="T25" fmla="*/ 27 h 45"/>
                <a:gd name="T26" fmla="*/ 18 w 48"/>
                <a:gd name="T27" fmla="*/ 31 h 45"/>
                <a:gd name="T28" fmla="*/ 41 w 48"/>
                <a:gd name="T29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45">
                  <a:moveTo>
                    <a:pt x="41" y="1"/>
                  </a:moveTo>
                  <a:cubicBezTo>
                    <a:pt x="46" y="6"/>
                    <a:pt x="48" y="13"/>
                    <a:pt x="44" y="19"/>
                  </a:cubicBezTo>
                  <a:cubicBezTo>
                    <a:pt x="42" y="28"/>
                    <a:pt x="40" y="34"/>
                    <a:pt x="39" y="44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3" y="29"/>
                    <a:pt x="33" y="35"/>
                    <a:pt x="30" y="37"/>
                  </a:cubicBezTo>
                  <a:cubicBezTo>
                    <a:pt x="29" y="37"/>
                    <a:pt x="22" y="41"/>
                    <a:pt x="21" y="41"/>
                  </a:cubicBezTo>
                  <a:cubicBezTo>
                    <a:pt x="20" y="41"/>
                    <a:pt x="16" y="40"/>
                    <a:pt x="14" y="38"/>
                  </a:cubicBezTo>
                  <a:cubicBezTo>
                    <a:pt x="11" y="37"/>
                    <a:pt x="0" y="29"/>
                    <a:pt x="2" y="26"/>
                  </a:cubicBezTo>
                  <a:cubicBezTo>
                    <a:pt x="3" y="25"/>
                    <a:pt x="4" y="25"/>
                    <a:pt x="5" y="25"/>
                  </a:cubicBezTo>
                  <a:cubicBezTo>
                    <a:pt x="7" y="25"/>
                    <a:pt x="11" y="26"/>
                    <a:pt x="12" y="26"/>
                  </a:cubicBezTo>
                  <a:cubicBezTo>
                    <a:pt x="11" y="26"/>
                    <a:pt x="10" y="27"/>
                    <a:pt x="10" y="27"/>
                  </a:cubicBezTo>
                  <a:cubicBezTo>
                    <a:pt x="10" y="29"/>
                    <a:pt x="17" y="32"/>
                    <a:pt x="18" y="31"/>
                  </a:cubicBezTo>
                  <a:cubicBezTo>
                    <a:pt x="27" y="24"/>
                    <a:pt x="29" y="0"/>
                    <a:pt x="41" y="1"/>
                  </a:cubicBezTo>
                  <a:close/>
                </a:path>
              </a:pathLst>
            </a:custGeom>
            <a:solidFill>
              <a:srgbClr val="1E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Freeform 22">
              <a:extLst>
                <a:ext uri="{FF2B5EF4-FFF2-40B4-BE49-F238E27FC236}">
                  <a16:creationId xmlns:a16="http://schemas.microsoft.com/office/drawing/2014/main" id="{8680CE6E-7FAA-AC46-8197-D4F6D0FDC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193" y="5616555"/>
              <a:ext cx="56544" cy="72375"/>
            </a:xfrm>
            <a:custGeom>
              <a:avLst/>
              <a:gdLst>
                <a:gd name="T0" fmla="*/ 15 w 15"/>
                <a:gd name="T1" fmla="*/ 3 h 19"/>
                <a:gd name="T2" fmla="*/ 9 w 15"/>
                <a:gd name="T3" fmla="*/ 15 h 19"/>
                <a:gd name="T4" fmla="*/ 0 w 15"/>
                <a:gd name="T5" fmla="*/ 19 h 19"/>
                <a:gd name="T6" fmla="*/ 15 w 15"/>
                <a:gd name="T7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9">
                  <a:moveTo>
                    <a:pt x="15" y="3"/>
                  </a:moveTo>
                  <a:cubicBezTo>
                    <a:pt x="12" y="7"/>
                    <a:pt x="12" y="13"/>
                    <a:pt x="9" y="15"/>
                  </a:cubicBezTo>
                  <a:cubicBezTo>
                    <a:pt x="8" y="15"/>
                    <a:pt x="1" y="19"/>
                    <a:pt x="0" y="19"/>
                  </a:cubicBezTo>
                  <a:cubicBezTo>
                    <a:pt x="4" y="9"/>
                    <a:pt x="8" y="0"/>
                    <a:pt x="15" y="3"/>
                  </a:cubicBezTo>
                  <a:close/>
                </a:path>
              </a:pathLst>
            </a:custGeom>
            <a:solidFill>
              <a:srgbClr val="1111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Freeform 23">
              <a:extLst>
                <a:ext uri="{FF2B5EF4-FFF2-40B4-BE49-F238E27FC236}">
                  <a16:creationId xmlns:a16="http://schemas.microsoft.com/office/drawing/2014/main" id="{CB21235C-680B-9141-99DF-D51848824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5294" y="4675675"/>
              <a:ext cx="300811" cy="536031"/>
            </a:xfrm>
            <a:custGeom>
              <a:avLst/>
              <a:gdLst>
                <a:gd name="T0" fmla="*/ 59 w 78"/>
                <a:gd name="T1" fmla="*/ 0 h 138"/>
                <a:gd name="T2" fmla="*/ 62 w 78"/>
                <a:gd name="T3" fmla="*/ 7 h 138"/>
                <a:gd name="T4" fmla="*/ 68 w 78"/>
                <a:gd name="T5" fmla="*/ 63 h 138"/>
                <a:gd name="T6" fmla="*/ 66 w 78"/>
                <a:gd name="T7" fmla="*/ 77 h 138"/>
                <a:gd name="T8" fmla="*/ 64 w 78"/>
                <a:gd name="T9" fmla="*/ 119 h 138"/>
                <a:gd name="T10" fmla="*/ 30 w 78"/>
                <a:gd name="T11" fmla="*/ 137 h 138"/>
                <a:gd name="T12" fmla="*/ 10 w 78"/>
                <a:gd name="T13" fmla="*/ 127 h 138"/>
                <a:gd name="T14" fmla="*/ 3 w 78"/>
                <a:gd name="T15" fmla="*/ 95 h 138"/>
                <a:gd name="T16" fmla="*/ 1 w 78"/>
                <a:gd name="T17" fmla="*/ 50 h 138"/>
                <a:gd name="T18" fmla="*/ 4 w 78"/>
                <a:gd name="T19" fmla="*/ 26 h 138"/>
                <a:gd name="T20" fmla="*/ 12 w 78"/>
                <a:gd name="T21" fmla="*/ 6 h 138"/>
                <a:gd name="T22" fmla="*/ 59 w 78"/>
                <a:gd name="T2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38">
                  <a:moveTo>
                    <a:pt x="59" y="0"/>
                  </a:moveTo>
                  <a:cubicBezTo>
                    <a:pt x="60" y="2"/>
                    <a:pt x="61" y="5"/>
                    <a:pt x="62" y="7"/>
                  </a:cubicBezTo>
                  <a:cubicBezTo>
                    <a:pt x="71" y="23"/>
                    <a:pt x="78" y="43"/>
                    <a:pt x="68" y="63"/>
                  </a:cubicBezTo>
                  <a:cubicBezTo>
                    <a:pt x="67" y="67"/>
                    <a:pt x="66" y="72"/>
                    <a:pt x="66" y="77"/>
                  </a:cubicBezTo>
                  <a:cubicBezTo>
                    <a:pt x="64" y="92"/>
                    <a:pt x="65" y="105"/>
                    <a:pt x="64" y="119"/>
                  </a:cubicBezTo>
                  <a:cubicBezTo>
                    <a:pt x="56" y="126"/>
                    <a:pt x="42" y="136"/>
                    <a:pt x="30" y="137"/>
                  </a:cubicBezTo>
                  <a:cubicBezTo>
                    <a:pt x="21" y="138"/>
                    <a:pt x="12" y="132"/>
                    <a:pt x="10" y="127"/>
                  </a:cubicBezTo>
                  <a:cubicBezTo>
                    <a:pt x="7" y="118"/>
                    <a:pt x="4" y="105"/>
                    <a:pt x="3" y="95"/>
                  </a:cubicBezTo>
                  <a:cubicBezTo>
                    <a:pt x="0" y="80"/>
                    <a:pt x="0" y="65"/>
                    <a:pt x="1" y="50"/>
                  </a:cubicBezTo>
                  <a:cubicBezTo>
                    <a:pt x="1" y="41"/>
                    <a:pt x="1" y="35"/>
                    <a:pt x="4" y="26"/>
                  </a:cubicBezTo>
                  <a:cubicBezTo>
                    <a:pt x="6" y="18"/>
                    <a:pt x="10" y="14"/>
                    <a:pt x="12" y="6"/>
                  </a:cubicBezTo>
                  <a:cubicBezTo>
                    <a:pt x="26" y="21"/>
                    <a:pt x="42" y="10"/>
                    <a:pt x="59" y="0"/>
                  </a:cubicBezTo>
                  <a:close/>
                </a:path>
              </a:pathLst>
            </a:custGeom>
            <a:solidFill>
              <a:srgbClr val="421C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1AB6C6B1-0BB4-DA4D-8B52-48A56C6FD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5294" y="4700554"/>
              <a:ext cx="104040" cy="506628"/>
            </a:xfrm>
            <a:custGeom>
              <a:avLst/>
              <a:gdLst>
                <a:gd name="T0" fmla="*/ 27 w 27"/>
                <a:gd name="T1" fmla="*/ 131 h 131"/>
                <a:gd name="T2" fmla="*/ 10 w 27"/>
                <a:gd name="T3" fmla="*/ 121 h 131"/>
                <a:gd name="T4" fmla="*/ 3 w 27"/>
                <a:gd name="T5" fmla="*/ 89 h 131"/>
                <a:gd name="T6" fmla="*/ 1 w 27"/>
                <a:gd name="T7" fmla="*/ 44 h 131"/>
                <a:gd name="T8" fmla="*/ 4 w 27"/>
                <a:gd name="T9" fmla="*/ 20 h 131"/>
                <a:gd name="T10" fmla="*/ 12 w 27"/>
                <a:gd name="T11" fmla="*/ 0 h 131"/>
                <a:gd name="T12" fmla="*/ 25 w 27"/>
                <a:gd name="T13" fmla="*/ 7 h 131"/>
                <a:gd name="T14" fmla="*/ 21 w 27"/>
                <a:gd name="T15" fmla="*/ 51 h 131"/>
                <a:gd name="T16" fmla="*/ 27 w 27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31">
                  <a:moveTo>
                    <a:pt x="27" y="131"/>
                  </a:moveTo>
                  <a:cubicBezTo>
                    <a:pt x="20" y="130"/>
                    <a:pt x="12" y="125"/>
                    <a:pt x="10" y="121"/>
                  </a:cubicBezTo>
                  <a:cubicBezTo>
                    <a:pt x="7" y="112"/>
                    <a:pt x="4" y="99"/>
                    <a:pt x="3" y="89"/>
                  </a:cubicBezTo>
                  <a:cubicBezTo>
                    <a:pt x="0" y="74"/>
                    <a:pt x="0" y="59"/>
                    <a:pt x="1" y="44"/>
                  </a:cubicBezTo>
                  <a:cubicBezTo>
                    <a:pt x="1" y="35"/>
                    <a:pt x="1" y="29"/>
                    <a:pt x="4" y="20"/>
                  </a:cubicBezTo>
                  <a:cubicBezTo>
                    <a:pt x="6" y="12"/>
                    <a:pt x="10" y="8"/>
                    <a:pt x="12" y="0"/>
                  </a:cubicBezTo>
                  <a:cubicBezTo>
                    <a:pt x="16" y="5"/>
                    <a:pt x="21" y="7"/>
                    <a:pt x="25" y="7"/>
                  </a:cubicBezTo>
                  <a:cubicBezTo>
                    <a:pt x="24" y="11"/>
                    <a:pt x="21" y="29"/>
                    <a:pt x="21" y="51"/>
                  </a:cubicBezTo>
                  <a:cubicBezTo>
                    <a:pt x="22" y="85"/>
                    <a:pt x="27" y="131"/>
                    <a:pt x="27" y="131"/>
                  </a:cubicBezTo>
                  <a:close/>
                </a:path>
              </a:pathLst>
            </a:custGeom>
            <a:solidFill>
              <a:srgbClr val="3616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FF5D014D-F69A-F747-9930-A2099C610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57" y="4343201"/>
              <a:ext cx="303072" cy="429729"/>
            </a:xfrm>
            <a:custGeom>
              <a:avLst/>
              <a:gdLst>
                <a:gd name="T0" fmla="*/ 61 w 78"/>
                <a:gd name="T1" fmla="*/ 2 h 111"/>
                <a:gd name="T2" fmla="*/ 71 w 78"/>
                <a:gd name="T3" fmla="*/ 41 h 111"/>
                <a:gd name="T4" fmla="*/ 59 w 78"/>
                <a:gd name="T5" fmla="*/ 87 h 111"/>
                <a:gd name="T6" fmla="*/ 11 w 78"/>
                <a:gd name="T7" fmla="*/ 93 h 111"/>
                <a:gd name="T8" fmla="*/ 13 w 78"/>
                <a:gd name="T9" fmla="*/ 79 h 111"/>
                <a:gd name="T10" fmla="*/ 9 w 78"/>
                <a:gd name="T11" fmla="*/ 58 h 111"/>
                <a:gd name="T12" fmla="*/ 2 w 78"/>
                <a:gd name="T13" fmla="*/ 35 h 111"/>
                <a:gd name="T14" fmla="*/ 61 w 78"/>
                <a:gd name="T15" fmla="*/ 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111">
                  <a:moveTo>
                    <a:pt x="61" y="2"/>
                  </a:moveTo>
                  <a:cubicBezTo>
                    <a:pt x="78" y="0"/>
                    <a:pt x="78" y="29"/>
                    <a:pt x="71" y="41"/>
                  </a:cubicBezTo>
                  <a:cubicBezTo>
                    <a:pt x="62" y="56"/>
                    <a:pt x="57" y="69"/>
                    <a:pt x="59" y="87"/>
                  </a:cubicBezTo>
                  <a:cubicBezTo>
                    <a:pt x="48" y="99"/>
                    <a:pt x="23" y="111"/>
                    <a:pt x="11" y="93"/>
                  </a:cubicBezTo>
                  <a:cubicBezTo>
                    <a:pt x="12" y="91"/>
                    <a:pt x="13" y="84"/>
                    <a:pt x="13" y="79"/>
                  </a:cubicBezTo>
                  <a:cubicBezTo>
                    <a:pt x="13" y="72"/>
                    <a:pt x="10" y="65"/>
                    <a:pt x="9" y="58"/>
                  </a:cubicBezTo>
                  <a:cubicBezTo>
                    <a:pt x="2" y="48"/>
                    <a:pt x="0" y="39"/>
                    <a:pt x="2" y="35"/>
                  </a:cubicBezTo>
                  <a:cubicBezTo>
                    <a:pt x="8" y="21"/>
                    <a:pt x="46" y="4"/>
                    <a:pt x="61" y="2"/>
                  </a:cubicBezTo>
                  <a:close/>
                </a:path>
              </a:pathLst>
            </a:custGeom>
            <a:solidFill>
              <a:srgbClr val="7AB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86325856-B45A-7242-857F-314BF6B3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57" y="4349985"/>
              <a:ext cx="271408" cy="389018"/>
            </a:xfrm>
            <a:custGeom>
              <a:avLst/>
              <a:gdLst>
                <a:gd name="T0" fmla="*/ 61 w 70"/>
                <a:gd name="T1" fmla="*/ 0 h 100"/>
                <a:gd name="T2" fmla="*/ 70 w 70"/>
                <a:gd name="T3" fmla="*/ 3 h 100"/>
                <a:gd name="T4" fmla="*/ 69 w 70"/>
                <a:gd name="T5" fmla="*/ 3 h 100"/>
                <a:gd name="T6" fmla="*/ 18 w 70"/>
                <a:gd name="T7" fmla="*/ 24 h 100"/>
                <a:gd name="T8" fmla="*/ 30 w 70"/>
                <a:gd name="T9" fmla="*/ 47 h 100"/>
                <a:gd name="T10" fmla="*/ 24 w 70"/>
                <a:gd name="T11" fmla="*/ 100 h 100"/>
                <a:gd name="T12" fmla="*/ 11 w 70"/>
                <a:gd name="T13" fmla="*/ 91 h 100"/>
                <a:gd name="T14" fmla="*/ 13 w 70"/>
                <a:gd name="T15" fmla="*/ 77 h 100"/>
                <a:gd name="T16" fmla="*/ 9 w 70"/>
                <a:gd name="T17" fmla="*/ 56 h 100"/>
                <a:gd name="T18" fmla="*/ 2 w 70"/>
                <a:gd name="T19" fmla="*/ 33 h 100"/>
                <a:gd name="T20" fmla="*/ 61 w 70"/>
                <a:gd name="T2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100">
                  <a:moveTo>
                    <a:pt x="61" y="0"/>
                  </a:moveTo>
                  <a:cubicBezTo>
                    <a:pt x="65" y="0"/>
                    <a:pt x="68" y="1"/>
                    <a:pt x="70" y="3"/>
                  </a:cubicBezTo>
                  <a:cubicBezTo>
                    <a:pt x="70" y="3"/>
                    <a:pt x="70" y="3"/>
                    <a:pt x="69" y="3"/>
                  </a:cubicBezTo>
                  <a:cubicBezTo>
                    <a:pt x="54" y="4"/>
                    <a:pt x="30" y="16"/>
                    <a:pt x="18" y="24"/>
                  </a:cubicBezTo>
                  <a:cubicBezTo>
                    <a:pt x="25" y="32"/>
                    <a:pt x="29" y="42"/>
                    <a:pt x="30" y="47"/>
                  </a:cubicBezTo>
                  <a:cubicBezTo>
                    <a:pt x="31" y="61"/>
                    <a:pt x="21" y="79"/>
                    <a:pt x="24" y="100"/>
                  </a:cubicBezTo>
                  <a:cubicBezTo>
                    <a:pt x="19" y="99"/>
                    <a:pt x="15" y="96"/>
                    <a:pt x="11" y="91"/>
                  </a:cubicBezTo>
                  <a:cubicBezTo>
                    <a:pt x="12" y="89"/>
                    <a:pt x="13" y="82"/>
                    <a:pt x="13" y="77"/>
                  </a:cubicBezTo>
                  <a:cubicBezTo>
                    <a:pt x="13" y="70"/>
                    <a:pt x="10" y="63"/>
                    <a:pt x="9" y="56"/>
                  </a:cubicBezTo>
                  <a:cubicBezTo>
                    <a:pt x="2" y="46"/>
                    <a:pt x="0" y="37"/>
                    <a:pt x="2" y="33"/>
                  </a:cubicBezTo>
                  <a:cubicBezTo>
                    <a:pt x="8" y="19"/>
                    <a:pt x="46" y="2"/>
                    <a:pt x="61" y="0"/>
                  </a:cubicBezTo>
                  <a:close/>
                </a:path>
              </a:pathLst>
            </a:custGeom>
            <a:solidFill>
              <a:srgbClr val="6EB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BBACCA7B-B134-E64E-9A1E-55C743D4E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334" y="4279872"/>
              <a:ext cx="119873" cy="167368"/>
            </a:xfrm>
            <a:custGeom>
              <a:avLst/>
              <a:gdLst>
                <a:gd name="T0" fmla="*/ 30 w 31"/>
                <a:gd name="T1" fmla="*/ 29 h 43"/>
                <a:gd name="T2" fmla="*/ 5 w 31"/>
                <a:gd name="T3" fmla="*/ 36 h 43"/>
                <a:gd name="T4" fmla="*/ 0 w 31"/>
                <a:gd name="T5" fmla="*/ 9 h 43"/>
                <a:gd name="T6" fmla="*/ 21 w 31"/>
                <a:gd name="T7" fmla="*/ 3 h 43"/>
                <a:gd name="T8" fmla="*/ 27 w 31"/>
                <a:gd name="T9" fmla="*/ 0 h 43"/>
                <a:gd name="T10" fmla="*/ 30 w 31"/>
                <a:gd name="T11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43">
                  <a:moveTo>
                    <a:pt x="30" y="29"/>
                  </a:moveTo>
                  <a:cubicBezTo>
                    <a:pt x="31" y="37"/>
                    <a:pt x="12" y="43"/>
                    <a:pt x="5" y="36"/>
                  </a:cubicBezTo>
                  <a:cubicBezTo>
                    <a:pt x="4" y="26"/>
                    <a:pt x="3" y="18"/>
                    <a:pt x="0" y="9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12"/>
                    <a:pt x="26" y="18"/>
                    <a:pt x="30" y="29"/>
                  </a:cubicBezTo>
                  <a:close/>
                </a:path>
              </a:pathLst>
            </a:custGeom>
            <a:solidFill>
              <a:srgbClr val="803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F3F9144D-7388-6642-B46B-E16D8E11E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6362" y="4234638"/>
              <a:ext cx="189986" cy="180939"/>
            </a:xfrm>
            <a:custGeom>
              <a:avLst/>
              <a:gdLst>
                <a:gd name="T0" fmla="*/ 0 w 49"/>
                <a:gd name="T1" fmla="*/ 26 h 47"/>
                <a:gd name="T2" fmla="*/ 12 w 49"/>
                <a:gd name="T3" fmla="*/ 26 h 47"/>
                <a:gd name="T4" fmla="*/ 16 w 49"/>
                <a:gd name="T5" fmla="*/ 47 h 47"/>
                <a:gd name="T6" fmla="*/ 37 w 49"/>
                <a:gd name="T7" fmla="*/ 27 h 47"/>
                <a:gd name="T8" fmla="*/ 38 w 49"/>
                <a:gd name="T9" fmla="*/ 22 h 47"/>
                <a:gd name="T10" fmla="*/ 49 w 49"/>
                <a:gd name="T11" fmla="*/ 8 h 47"/>
                <a:gd name="T12" fmla="*/ 0 w 49"/>
                <a:gd name="T13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7">
                  <a:moveTo>
                    <a:pt x="0" y="26"/>
                  </a:moveTo>
                  <a:cubicBezTo>
                    <a:pt x="1" y="27"/>
                    <a:pt x="9" y="27"/>
                    <a:pt x="12" y="26"/>
                  </a:cubicBezTo>
                  <a:cubicBezTo>
                    <a:pt x="13" y="32"/>
                    <a:pt x="14" y="39"/>
                    <a:pt x="16" y="47"/>
                  </a:cubicBezTo>
                  <a:cubicBezTo>
                    <a:pt x="18" y="38"/>
                    <a:pt x="19" y="32"/>
                    <a:pt x="37" y="27"/>
                  </a:cubicBezTo>
                  <a:cubicBezTo>
                    <a:pt x="37" y="25"/>
                    <a:pt x="38" y="23"/>
                    <a:pt x="38" y="22"/>
                  </a:cubicBezTo>
                  <a:cubicBezTo>
                    <a:pt x="41" y="18"/>
                    <a:pt x="47" y="14"/>
                    <a:pt x="49" y="8"/>
                  </a:cubicBezTo>
                  <a:cubicBezTo>
                    <a:pt x="46" y="0"/>
                    <a:pt x="22" y="11"/>
                    <a:pt x="0" y="26"/>
                  </a:cubicBezTo>
                  <a:close/>
                </a:path>
              </a:pathLst>
            </a:custGeom>
            <a:solidFill>
              <a:srgbClr val="803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Freeform 29">
              <a:extLst>
                <a:ext uri="{FF2B5EF4-FFF2-40B4-BE49-F238E27FC236}">
                  <a16:creationId xmlns:a16="http://schemas.microsoft.com/office/drawing/2014/main" id="{BAB47AE4-CEDE-C54A-A3D8-B0B0DC4CE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9576" y="4101195"/>
              <a:ext cx="212603" cy="242006"/>
            </a:xfrm>
            <a:custGeom>
              <a:avLst/>
              <a:gdLst>
                <a:gd name="T0" fmla="*/ 3 w 55"/>
                <a:gd name="T1" fmla="*/ 60 h 62"/>
                <a:gd name="T2" fmla="*/ 17 w 55"/>
                <a:gd name="T3" fmla="*/ 56 h 62"/>
                <a:gd name="T4" fmla="*/ 40 w 55"/>
                <a:gd name="T5" fmla="*/ 56 h 62"/>
                <a:gd name="T6" fmla="*/ 51 w 55"/>
                <a:gd name="T7" fmla="*/ 42 h 62"/>
                <a:gd name="T8" fmla="*/ 46 w 55"/>
                <a:gd name="T9" fmla="*/ 14 h 62"/>
                <a:gd name="T10" fmla="*/ 3 w 55"/>
                <a:gd name="T11" fmla="*/ 23 h 62"/>
                <a:gd name="T12" fmla="*/ 3 w 55"/>
                <a:gd name="T13" fmla="*/ 35 h 62"/>
                <a:gd name="T14" fmla="*/ 1 w 55"/>
                <a:gd name="T15" fmla="*/ 40 h 62"/>
                <a:gd name="T16" fmla="*/ 1 w 55"/>
                <a:gd name="T17" fmla="*/ 50 h 62"/>
                <a:gd name="T18" fmla="*/ 3 w 55"/>
                <a:gd name="T19" fmla="*/ 6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62">
                  <a:moveTo>
                    <a:pt x="3" y="60"/>
                  </a:moveTo>
                  <a:cubicBezTo>
                    <a:pt x="4" y="62"/>
                    <a:pt x="16" y="56"/>
                    <a:pt x="17" y="56"/>
                  </a:cubicBezTo>
                  <a:cubicBezTo>
                    <a:pt x="27" y="57"/>
                    <a:pt x="38" y="59"/>
                    <a:pt x="40" y="56"/>
                  </a:cubicBezTo>
                  <a:cubicBezTo>
                    <a:pt x="43" y="52"/>
                    <a:pt x="49" y="48"/>
                    <a:pt x="51" y="42"/>
                  </a:cubicBezTo>
                  <a:cubicBezTo>
                    <a:pt x="55" y="33"/>
                    <a:pt x="54" y="22"/>
                    <a:pt x="46" y="14"/>
                  </a:cubicBezTo>
                  <a:cubicBezTo>
                    <a:pt x="31" y="0"/>
                    <a:pt x="7" y="9"/>
                    <a:pt x="3" y="23"/>
                  </a:cubicBezTo>
                  <a:cubicBezTo>
                    <a:pt x="1" y="29"/>
                    <a:pt x="3" y="31"/>
                    <a:pt x="3" y="35"/>
                  </a:cubicBezTo>
                  <a:cubicBezTo>
                    <a:pt x="3" y="36"/>
                    <a:pt x="1" y="39"/>
                    <a:pt x="1" y="40"/>
                  </a:cubicBezTo>
                  <a:cubicBezTo>
                    <a:pt x="0" y="41"/>
                    <a:pt x="1" y="45"/>
                    <a:pt x="1" y="50"/>
                  </a:cubicBezTo>
                  <a:cubicBezTo>
                    <a:pt x="1" y="55"/>
                    <a:pt x="1" y="59"/>
                    <a:pt x="3" y="60"/>
                  </a:cubicBezTo>
                  <a:close/>
                </a:path>
              </a:pathLst>
            </a:custGeom>
            <a:solidFill>
              <a:srgbClr val="803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id="{38671176-6279-F94F-B505-49CB8E6F0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9576" y="4164523"/>
              <a:ext cx="33927" cy="174154"/>
            </a:xfrm>
            <a:custGeom>
              <a:avLst/>
              <a:gdLst>
                <a:gd name="T0" fmla="*/ 3 w 9"/>
                <a:gd name="T1" fmla="*/ 44 h 45"/>
                <a:gd name="T2" fmla="*/ 5 w 9"/>
                <a:gd name="T3" fmla="*/ 44 h 45"/>
                <a:gd name="T4" fmla="*/ 9 w 9"/>
                <a:gd name="T5" fmla="*/ 38 h 45"/>
                <a:gd name="T6" fmla="*/ 6 w 9"/>
                <a:gd name="T7" fmla="*/ 24 h 45"/>
                <a:gd name="T8" fmla="*/ 7 w 9"/>
                <a:gd name="T9" fmla="*/ 15 h 45"/>
                <a:gd name="T10" fmla="*/ 8 w 9"/>
                <a:gd name="T11" fmla="*/ 9 h 45"/>
                <a:gd name="T12" fmla="*/ 7 w 9"/>
                <a:gd name="T13" fmla="*/ 0 h 45"/>
                <a:gd name="T14" fmla="*/ 5 w 9"/>
                <a:gd name="T15" fmla="*/ 3 h 45"/>
                <a:gd name="T16" fmla="*/ 3 w 9"/>
                <a:gd name="T17" fmla="*/ 7 h 45"/>
                <a:gd name="T18" fmla="*/ 3 w 9"/>
                <a:gd name="T19" fmla="*/ 19 h 45"/>
                <a:gd name="T20" fmla="*/ 1 w 9"/>
                <a:gd name="T21" fmla="*/ 24 h 45"/>
                <a:gd name="T22" fmla="*/ 1 w 9"/>
                <a:gd name="T23" fmla="*/ 34 h 45"/>
                <a:gd name="T24" fmla="*/ 3 w 9"/>
                <a:gd name="T25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45">
                  <a:moveTo>
                    <a:pt x="3" y="44"/>
                  </a:moveTo>
                  <a:cubicBezTo>
                    <a:pt x="3" y="45"/>
                    <a:pt x="4" y="45"/>
                    <a:pt x="5" y="44"/>
                  </a:cubicBezTo>
                  <a:cubicBezTo>
                    <a:pt x="7" y="43"/>
                    <a:pt x="9" y="40"/>
                    <a:pt x="9" y="38"/>
                  </a:cubicBezTo>
                  <a:cubicBezTo>
                    <a:pt x="9" y="32"/>
                    <a:pt x="6" y="26"/>
                    <a:pt x="6" y="24"/>
                  </a:cubicBezTo>
                  <a:cubicBezTo>
                    <a:pt x="7" y="18"/>
                    <a:pt x="9" y="21"/>
                    <a:pt x="7" y="15"/>
                  </a:cubicBezTo>
                  <a:cubicBezTo>
                    <a:pt x="6" y="12"/>
                    <a:pt x="7" y="11"/>
                    <a:pt x="8" y="9"/>
                  </a:cubicBezTo>
                  <a:cubicBezTo>
                    <a:pt x="9" y="6"/>
                    <a:pt x="7" y="0"/>
                    <a:pt x="7" y="0"/>
                  </a:cubicBezTo>
                  <a:cubicBezTo>
                    <a:pt x="6" y="1"/>
                    <a:pt x="6" y="1"/>
                    <a:pt x="5" y="3"/>
                  </a:cubicBezTo>
                  <a:cubicBezTo>
                    <a:pt x="4" y="4"/>
                    <a:pt x="3" y="6"/>
                    <a:pt x="3" y="7"/>
                  </a:cubicBezTo>
                  <a:cubicBezTo>
                    <a:pt x="1" y="13"/>
                    <a:pt x="3" y="15"/>
                    <a:pt x="3" y="19"/>
                  </a:cubicBezTo>
                  <a:cubicBezTo>
                    <a:pt x="3" y="20"/>
                    <a:pt x="1" y="23"/>
                    <a:pt x="1" y="24"/>
                  </a:cubicBezTo>
                  <a:cubicBezTo>
                    <a:pt x="0" y="25"/>
                    <a:pt x="1" y="29"/>
                    <a:pt x="1" y="34"/>
                  </a:cubicBezTo>
                  <a:cubicBezTo>
                    <a:pt x="1" y="39"/>
                    <a:pt x="1" y="43"/>
                    <a:pt x="3" y="44"/>
                  </a:cubicBezTo>
                  <a:close/>
                </a:path>
              </a:pathLst>
            </a:custGeom>
            <a:solidFill>
              <a:srgbClr val="803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Freeform 31">
              <a:extLst>
                <a:ext uri="{FF2B5EF4-FFF2-40B4-BE49-F238E27FC236}">
                  <a16:creationId xmlns:a16="http://schemas.microsoft.com/office/drawing/2014/main" id="{19176AC8-54A7-1148-9875-8A596E961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502" y="4126074"/>
              <a:ext cx="178678" cy="212603"/>
            </a:xfrm>
            <a:custGeom>
              <a:avLst/>
              <a:gdLst>
                <a:gd name="T0" fmla="*/ 42 w 46"/>
                <a:gd name="T1" fmla="*/ 36 h 55"/>
                <a:gd name="T2" fmla="*/ 37 w 46"/>
                <a:gd name="T3" fmla="*/ 8 h 55"/>
                <a:gd name="T4" fmla="*/ 19 w 46"/>
                <a:gd name="T5" fmla="*/ 0 h 55"/>
                <a:gd name="T6" fmla="*/ 1 w 46"/>
                <a:gd name="T7" fmla="*/ 6 h 55"/>
                <a:gd name="T8" fmla="*/ 2 w 46"/>
                <a:gd name="T9" fmla="*/ 13 h 55"/>
                <a:gd name="T10" fmla="*/ 1 w 46"/>
                <a:gd name="T11" fmla="*/ 23 h 55"/>
                <a:gd name="T12" fmla="*/ 5 w 46"/>
                <a:gd name="T13" fmla="*/ 41 h 55"/>
                <a:gd name="T14" fmla="*/ 11 w 46"/>
                <a:gd name="T15" fmla="*/ 49 h 55"/>
                <a:gd name="T16" fmla="*/ 29 w 46"/>
                <a:gd name="T17" fmla="*/ 53 h 55"/>
                <a:gd name="T18" fmla="*/ 42 w 46"/>
                <a:gd name="T19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55">
                  <a:moveTo>
                    <a:pt x="42" y="36"/>
                  </a:moveTo>
                  <a:cubicBezTo>
                    <a:pt x="46" y="27"/>
                    <a:pt x="45" y="16"/>
                    <a:pt x="37" y="8"/>
                  </a:cubicBezTo>
                  <a:cubicBezTo>
                    <a:pt x="32" y="3"/>
                    <a:pt x="26" y="1"/>
                    <a:pt x="19" y="0"/>
                  </a:cubicBezTo>
                  <a:cubicBezTo>
                    <a:pt x="14" y="0"/>
                    <a:pt x="4" y="2"/>
                    <a:pt x="1" y="6"/>
                  </a:cubicBezTo>
                  <a:cubicBezTo>
                    <a:pt x="0" y="6"/>
                    <a:pt x="4" y="10"/>
                    <a:pt x="2" y="13"/>
                  </a:cubicBezTo>
                  <a:cubicBezTo>
                    <a:pt x="0" y="17"/>
                    <a:pt x="1" y="22"/>
                    <a:pt x="1" y="23"/>
                  </a:cubicBezTo>
                  <a:cubicBezTo>
                    <a:pt x="3" y="32"/>
                    <a:pt x="2" y="36"/>
                    <a:pt x="5" y="41"/>
                  </a:cubicBezTo>
                  <a:cubicBezTo>
                    <a:pt x="7" y="45"/>
                    <a:pt x="9" y="48"/>
                    <a:pt x="11" y="49"/>
                  </a:cubicBezTo>
                  <a:cubicBezTo>
                    <a:pt x="14" y="52"/>
                    <a:pt x="26" y="55"/>
                    <a:pt x="29" y="53"/>
                  </a:cubicBezTo>
                  <a:cubicBezTo>
                    <a:pt x="33" y="51"/>
                    <a:pt x="41" y="39"/>
                    <a:pt x="42" y="36"/>
                  </a:cubicBezTo>
                  <a:close/>
                </a:path>
              </a:pathLst>
            </a:custGeom>
            <a:solidFill>
              <a:srgbClr val="361D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Freeform 32">
              <a:extLst>
                <a:ext uri="{FF2B5EF4-FFF2-40B4-BE49-F238E27FC236}">
                  <a16:creationId xmlns:a16="http://schemas.microsoft.com/office/drawing/2014/main" id="{5A3D72A2-5C9E-A144-B282-B1293F386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334" y="4275349"/>
              <a:ext cx="27141" cy="54282"/>
            </a:xfrm>
            <a:custGeom>
              <a:avLst/>
              <a:gdLst>
                <a:gd name="T0" fmla="*/ 1 w 7"/>
                <a:gd name="T1" fmla="*/ 3 h 14"/>
                <a:gd name="T2" fmla="*/ 3 w 7"/>
                <a:gd name="T3" fmla="*/ 0 h 14"/>
                <a:gd name="T4" fmla="*/ 6 w 7"/>
                <a:gd name="T5" fmla="*/ 5 h 14"/>
                <a:gd name="T6" fmla="*/ 1 w 7"/>
                <a:gd name="T7" fmla="*/ 12 h 14"/>
                <a:gd name="T8" fmla="*/ 1 w 7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1" y="3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5" y="2"/>
                    <a:pt x="6" y="5"/>
                  </a:cubicBezTo>
                  <a:cubicBezTo>
                    <a:pt x="7" y="9"/>
                    <a:pt x="5" y="14"/>
                    <a:pt x="1" y="12"/>
                  </a:cubicBezTo>
                  <a:cubicBezTo>
                    <a:pt x="0" y="10"/>
                    <a:pt x="1" y="7"/>
                    <a:pt x="1" y="3"/>
                  </a:cubicBezTo>
                  <a:close/>
                </a:path>
              </a:pathLst>
            </a:custGeom>
            <a:solidFill>
              <a:srgbClr val="E8A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Freeform 33">
              <a:extLst>
                <a:ext uri="{FF2B5EF4-FFF2-40B4-BE49-F238E27FC236}">
                  <a16:creationId xmlns:a16="http://schemas.microsoft.com/office/drawing/2014/main" id="{A06B145E-05C0-AE4C-9443-C8FF3A308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1596" y="4275349"/>
              <a:ext cx="24880" cy="54282"/>
            </a:xfrm>
            <a:custGeom>
              <a:avLst/>
              <a:gdLst>
                <a:gd name="T0" fmla="*/ 0 w 6"/>
                <a:gd name="T1" fmla="*/ 3 h 14"/>
                <a:gd name="T2" fmla="*/ 2 w 6"/>
                <a:gd name="T3" fmla="*/ 0 h 14"/>
                <a:gd name="T4" fmla="*/ 5 w 6"/>
                <a:gd name="T5" fmla="*/ 5 h 14"/>
                <a:gd name="T6" fmla="*/ 0 w 6"/>
                <a:gd name="T7" fmla="*/ 12 h 14"/>
                <a:gd name="T8" fmla="*/ 2 w 6"/>
                <a:gd name="T9" fmla="*/ 5 h 14"/>
                <a:gd name="T10" fmla="*/ 0 w 6"/>
                <a:gd name="T1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4">
                  <a:moveTo>
                    <a:pt x="0" y="3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2"/>
                    <a:pt x="5" y="5"/>
                  </a:cubicBezTo>
                  <a:cubicBezTo>
                    <a:pt x="6" y="9"/>
                    <a:pt x="4" y="14"/>
                    <a:pt x="0" y="12"/>
                  </a:cubicBezTo>
                  <a:cubicBezTo>
                    <a:pt x="3" y="12"/>
                    <a:pt x="3" y="8"/>
                    <a:pt x="2" y="5"/>
                  </a:cubicBezTo>
                  <a:cubicBezTo>
                    <a:pt x="2" y="4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Freeform 34">
              <a:extLst>
                <a:ext uri="{FF2B5EF4-FFF2-40B4-BE49-F238E27FC236}">
                  <a16:creationId xmlns:a16="http://schemas.microsoft.com/office/drawing/2014/main" id="{B4A208F4-9284-174F-ABC4-2037AEEB8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1596" y="4291180"/>
              <a:ext cx="13570" cy="20356"/>
            </a:xfrm>
            <a:custGeom>
              <a:avLst/>
              <a:gdLst>
                <a:gd name="T0" fmla="*/ 2 w 3"/>
                <a:gd name="T1" fmla="*/ 0 h 5"/>
                <a:gd name="T2" fmla="*/ 1 w 3"/>
                <a:gd name="T3" fmla="*/ 4 h 5"/>
                <a:gd name="T4" fmla="*/ 3 w 3"/>
                <a:gd name="T5" fmla="*/ 4 h 5"/>
                <a:gd name="T6" fmla="*/ 2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cubicBezTo>
                    <a:pt x="1" y="2"/>
                    <a:pt x="0" y="3"/>
                    <a:pt x="1" y="4"/>
                  </a:cubicBezTo>
                  <a:cubicBezTo>
                    <a:pt x="1" y="4"/>
                    <a:pt x="1" y="5"/>
                    <a:pt x="3" y="4"/>
                  </a:cubicBezTo>
                  <a:cubicBezTo>
                    <a:pt x="3" y="2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DB96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Freeform 35">
              <a:extLst>
                <a:ext uri="{FF2B5EF4-FFF2-40B4-BE49-F238E27FC236}">
                  <a16:creationId xmlns:a16="http://schemas.microsoft.com/office/drawing/2014/main" id="{662EFAB5-4CFA-354B-9479-310EFA57F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4697" y="4126074"/>
              <a:ext cx="189986" cy="212603"/>
            </a:xfrm>
            <a:custGeom>
              <a:avLst/>
              <a:gdLst>
                <a:gd name="T0" fmla="*/ 16 w 49"/>
                <a:gd name="T1" fmla="*/ 5 h 55"/>
                <a:gd name="T2" fmla="*/ 49 w 49"/>
                <a:gd name="T3" fmla="*/ 8 h 55"/>
                <a:gd name="T4" fmla="*/ 33 w 49"/>
                <a:gd name="T5" fmla="*/ 41 h 55"/>
                <a:gd name="T6" fmla="*/ 16 w 49"/>
                <a:gd name="T7" fmla="*/ 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55">
                  <a:moveTo>
                    <a:pt x="16" y="5"/>
                  </a:moveTo>
                  <a:cubicBezTo>
                    <a:pt x="28" y="0"/>
                    <a:pt x="46" y="2"/>
                    <a:pt x="49" y="8"/>
                  </a:cubicBezTo>
                  <a:cubicBezTo>
                    <a:pt x="41" y="15"/>
                    <a:pt x="43" y="33"/>
                    <a:pt x="33" y="41"/>
                  </a:cubicBezTo>
                  <a:cubicBezTo>
                    <a:pt x="13" y="55"/>
                    <a:pt x="0" y="8"/>
                    <a:pt x="16" y="5"/>
                  </a:cubicBezTo>
                  <a:close/>
                </a:path>
              </a:pathLst>
            </a:custGeom>
            <a:solidFill>
              <a:srgbClr val="361D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Freeform 36">
              <a:extLst>
                <a:ext uri="{FF2B5EF4-FFF2-40B4-BE49-F238E27FC236}">
                  <a16:creationId xmlns:a16="http://schemas.microsoft.com/office/drawing/2014/main" id="{AB326DFB-DE7F-7F4B-9C66-6885650FA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6005" y="4144168"/>
              <a:ext cx="178678" cy="156060"/>
            </a:xfrm>
            <a:custGeom>
              <a:avLst/>
              <a:gdLst>
                <a:gd name="T0" fmla="*/ 13 w 46"/>
                <a:gd name="T1" fmla="*/ 0 h 40"/>
                <a:gd name="T2" fmla="*/ 18 w 46"/>
                <a:gd name="T3" fmla="*/ 34 h 40"/>
                <a:gd name="T4" fmla="*/ 32 w 46"/>
                <a:gd name="T5" fmla="*/ 29 h 40"/>
                <a:gd name="T6" fmla="*/ 46 w 46"/>
                <a:gd name="T7" fmla="*/ 3 h 40"/>
                <a:gd name="T8" fmla="*/ 33 w 46"/>
                <a:gd name="T9" fmla="*/ 32 h 40"/>
                <a:gd name="T10" fmla="*/ 18 w 46"/>
                <a:gd name="T11" fmla="*/ 37 h 40"/>
                <a:gd name="T12" fmla="*/ 13 w 4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0">
                  <a:moveTo>
                    <a:pt x="13" y="0"/>
                  </a:moveTo>
                  <a:cubicBezTo>
                    <a:pt x="1" y="6"/>
                    <a:pt x="10" y="30"/>
                    <a:pt x="18" y="34"/>
                  </a:cubicBezTo>
                  <a:cubicBezTo>
                    <a:pt x="24" y="37"/>
                    <a:pt x="29" y="35"/>
                    <a:pt x="32" y="29"/>
                  </a:cubicBezTo>
                  <a:cubicBezTo>
                    <a:pt x="38" y="20"/>
                    <a:pt x="40" y="5"/>
                    <a:pt x="46" y="3"/>
                  </a:cubicBezTo>
                  <a:cubicBezTo>
                    <a:pt x="39" y="9"/>
                    <a:pt x="39" y="23"/>
                    <a:pt x="33" y="32"/>
                  </a:cubicBezTo>
                  <a:cubicBezTo>
                    <a:pt x="30" y="37"/>
                    <a:pt x="25" y="40"/>
                    <a:pt x="18" y="37"/>
                  </a:cubicBezTo>
                  <a:cubicBezTo>
                    <a:pt x="6" y="32"/>
                    <a:pt x="0" y="3"/>
                    <a:pt x="13" y="0"/>
                  </a:cubicBezTo>
                  <a:close/>
                </a:path>
              </a:pathLst>
            </a:custGeom>
            <a:solidFill>
              <a:srgbClr val="4A2B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Freeform 37">
              <a:extLst>
                <a:ext uri="{FF2B5EF4-FFF2-40B4-BE49-F238E27FC236}">
                  <a16:creationId xmlns:a16="http://schemas.microsoft.com/office/drawing/2014/main" id="{845469C3-CB51-3141-B1B1-BCF14891D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3146" y="4153215"/>
              <a:ext cx="147013" cy="131180"/>
            </a:xfrm>
            <a:custGeom>
              <a:avLst/>
              <a:gdLst>
                <a:gd name="T0" fmla="*/ 4 w 38"/>
                <a:gd name="T1" fmla="*/ 0 h 34"/>
                <a:gd name="T2" fmla="*/ 15 w 38"/>
                <a:gd name="T3" fmla="*/ 27 h 34"/>
                <a:gd name="T4" fmla="*/ 38 w 38"/>
                <a:gd name="T5" fmla="*/ 1 h 34"/>
                <a:gd name="T6" fmla="*/ 31 w 38"/>
                <a:gd name="T7" fmla="*/ 14 h 34"/>
                <a:gd name="T8" fmla="*/ 11 w 38"/>
                <a:gd name="T9" fmla="*/ 28 h 34"/>
                <a:gd name="T10" fmla="*/ 4 w 38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4">
                  <a:moveTo>
                    <a:pt x="4" y="0"/>
                  </a:moveTo>
                  <a:cubicBezTo>
                    <a:pt x="1" y="8"/>
                    <a:pt x="2" y="25"/>
                    <a:pt x="15" y="27"/>
                  </a:cubicBezTo>
                  <a:cubicBezTo>
                    <a:pt x="30" y="28"/>
                    <a:pt x="29" y="3"/>
                    <a:pt x="38" y="1"/>
                  </a:cubicBezTo>
                  <a:cubicBezTo>
                    <a:pt x="33" y="4"/>
                    <a:pt x="33" y="9"/>
                    <a:pt x="31" y="14"/>
                  </a:cubicBezTo>
                  <a:cubicBezTo>
                    <a:pt x="28" y="21"/>
                    <a:pt x="23" y="34"/>
                    <a:pt x="11" y="28"/>
                  </a:cubicBezTo>
                  <a:cubicBezTo>
                    <a:pt x="0" y="23"/>
                    <a:pt x="0" y="9"/>
                    <a:pt x="4" y="0"/>
                  </a:cubicBezTo>
                  <a:close/>
                </a:path>
              </a:pathLst>
            </a:custGeom>
            <a:solidFill>
              <a:srgbClr val="4A2B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Freeform 38">
              <a:extLst>
                <a:ext uri="{FF2B5EF4-FFF2-40B4-BE49-F238E27FC236}">
                  <a16:creationId xmlns:a16="http://schemas.microsoft.com/office/drawing/2014/main" id="{6CA6233C-306D-424B-B4BF-2E907F1FA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670" y="4148692"/>
              <a:ext cx="135704" cy="97255"/>
            </a:xfrm>
            <a:custGeom>
              <a:avLst/>
              <a:gdLst>
                <a:gd name="T0" fmla="*/ 4 w 35"/>
                <a:gd name="T1" fmla="*/ 0 h 25"/>
                <a:gd name="T2" fmla="*/ 16 w 35"/>
                <a:gd name="T3" fmla="*/ 23 h 25"/>
                <a:gd name="T4" fmla="*/ 35 w 35"/>
                <a:gd name="T5" fmla="*/ 3 h 25"/>
                <a:gd name="T6" fmla="*/ 17 w 35"/>
                <a:gd name="T7" fmla="*/ 25 h 25"/>
                <a:gd name="T8" fmla="*/ 4 w 3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5">
                  <a:moveTo>
                    <a:pt x="4" y="0"/>
                  </a:moveTo>
                  <a:cubicBezTo>
                    <a:pt x="2" y="8"/>
                    <a:pt x="4" y="23"/>
                    <a:pt x="16" y="23"/>
                  </a:cubicBezTo>
                  <a:cubicBezTo>
                    <a:pt x="28" y="23"/>
                    <a:pt x="27" y="4"/>
                    <a:pt x="35" y="3"/>
                  </a:cubicBezTo>
                  <a:cubicBezTo>
                    <a:pt x="27" y="7"/>
                    <a:pt x="30" y="25"/>
                    <a:pt x="17" y="25"/>
                  </a:cubicBezTo>
                  <a:cubicBezTo>
                    <a:pt x="3" y="25"/>
                    <a:pt x="0" y="8"/>
                    <a:pt x="4" y="0"/>
                  </a:cubicBezTo>
                  <a:close/>
                </a:path>
              </a:pathLst>
            </a:custGeom>
            <a:solidFill>
              <a:srgbClr val="4A2B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Freeform 39">
              <a:extLst>
                <a:ext uri="{FF2B5EF4-FFF2-40B4-BE49-F238E27FC236}">
                  <a16:creationId xmlns:a16="http://schemas.microsoft.com/office/drawing/2014/main" id="{9582A419-3078-404A-9FDD-F27D848BB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233" y="4144168"/>
              <a:ext cx="104040" cy="174154"/>
            </a:xfrm>
            <a:custGeom>
              <a:avLst/>
              <a:gdLst>
                <a:gd name="T0" fmla="*/ 0 w 27"/>
                <a:gd name="T1" fmla="*/ 27 h 45"/>
                <a:gd name="T2" fmla="*/ 9 w 27"/>
                <a:gd name="T3" fmla="*/ 2 h 45"/>
                <a:gd name="T4" fmla="*/ 19 w 27"/>
                <a:gd name="T5" fmla="*/ 2 h 45"/>
                <a:gd name="T6" fmla="*/ 23 w 27"/>
                <a:gd name="T7" fmla="*/ 26 h 45"/>
                <a:gd name="T8" fmla="*/ 6 w 27"/>
                <a:gd name="T9" fmla="*/ 44 h 45"/>
                <a:gd name="T10" fmla="*/ 0 w 27"/>
                <a:gd name="T11" fmla="*/ 2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0" y="27"/>
                  </a:moveTo>
                  <a:cubicBezTo>
                    <a:pt x="0" y="16"/>
                    <a:pt x="3" y="6"/>
                    <a:pt x="9" y="2"/>
                  </a:cubicBezTo>
                  <a:cubicBezTo>
                    <a:pt x="12" y="0"/>
                    <a:pt x="16" y="1"/>
                    <a:pt x="19" y="2"/>
                  </a:cubicBezTo>
                  <a:cubicBezTo>
                    <a:pt x="26" y="5"/>
                    <a:pt x="27" y="16"/>
                    <a:pt x="23" y="26"/>
                  </a:cubicBezTo>
                  <a:cubicBezTo>
                    <a:pt x="19" y="34"/>
                    <a:pt x="11" y="45"/>
                    <a:pt x="6" y="44"/>
                  </a:cubicBezTo>
                  <a:cubicBezTo>
                    <a:pt x="2" y="44"/>
                    <a:pt x="1" y="37"/>
                    <a:pt x="0" y="27"/>
                  </a:cubicBezTo>
                  <a:close/>
                </a:path>
              </a:pathLst>
            </a:custGeom>
            <a:solidFill>
              <a:srgbClr val="361D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Freeform 40">
              <a:extLst>
                <a:ext uri="{FF2B5EF4-FFF2-40B4-BE49-F238E27FC236}">
                  <a16:creationId xmlns:a16="http://schemas.microsoft.com/office/drawing/2014/main" id="{9DDEFE06-2087-7A48-96C3-6381460E6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233" y="4202973"/>
              <a:ext cx="97255" cy="124396"/>
            </a:xfrm>
            <a:custGeom>
              <a:avLst/>
              <a:gdLst>
                <a:gd name="T0" fmla="*/ 0 w 25"/>
                <a:gd name="T1" fmla="*/ 12 h 32"/>
                <a:gd name="T2" fmla="*/ 0 w 25"/>
                <a:gd name="T3" fmla="*/ 6 h 32"/>
                <a:gd name="T4" fmla="*/ 25 w 25"/>
                <a:gd name="T5" fmla="*/ 0 h 32"/>
                <a:gd name="T6" fmla="*/ 23 w 25"/>
                <a:gd name="T7" fmla="*/ 11 h 32"/>
                <a:gd name="T8" fmla="*/ 6 w 25"/>
                <a:gd name="T9" fmla="*/ 32 h 32"/>
                <a:gd name="T10" fmla="*/ 0 w 25"/>
                <a:gd name="T11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2">
                  <a:moveTo>
                    <a:pt x="0" y="12"/>
                  </a:moveTo>
                  <a:cubicBezTo>
                    <a:pt x="0" y="10"/>
                    <a:pt x="0" y="8"/>
                    <a:pt x="0" y="6"/>
                  </a:cubicBezTo>
                  <a:cubicBezTo>
                    <a:pt x="10" y="12"/>
                    <a:pt x="20" y="9"/>
                    <a:pt x="25" y="0"/>
                  </a:cubicBezTo>
                  <a:cubicBezTo>
                    <a:pt x="25" y="4"/>
                    <a:pt x="24" y="8"/>
                    <a:pt x="23" y="11"/>
                  </a:cubicBezTo>
                  <a:cubicBezTo>
                    <a:pt x="19" y="19"/>
                    <a:pt x="11" y="32"/>
                    <a:pt x="6" y="32"/>
                  </a:cubicBezTo>
                  <a:cubicBezTo>
                    <a:pt x="2" y="32"/>
                    <a:pt x="1" y="22"/>
                    <a:pt x="0" y="12"/>
                  </a:cubicBezTo>
                  <a:close/>
                </a:path>
              </a:pathLst>
            </a:custGeom>
            <a:solidFill>
              <a:srgbClr val="2413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Freeform 41">
              <a:extLst>
                <a:ext uri="{FF2B5EF4-FFF2-40B4-BE49-F238E27FC236}">
                  <a16:creationId xmlns:a16="http://schemas.microsoft.com/office/drawing/2014/main" id="{911CE638-78F3-EF47-939C-0C0CE467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8979" y="4148692"/>
              <a:ext cx="131180" cy="97255"/>
            </a:xfrm>
            <a:custGeom>
              <a:avLst/>
              <a:gdLst>
                <a:gd name="T0" fmla="*/ 1 w 34"/>
                <a:gd name="T1" fmla="*/ 0 h 25"/>
                <a:gd name="T2" fmla="*/ 3 w 34"/>
                <a:gd name="T3" fmla="*/ 14 h 25"/>
                <a:gd name="T4" fmla="*/ 25 w 34"/>
                <a:gd name="T5" fmla="*/ 10 h 25"/>
                <a:gd name="T6" fmla="*/ 34 w 34"/>
                <a:gd name="T7" fmla="*/ 2 h 25"/>
                <a:gd name="T8" fmla="*/ 24 w 34"/>
                <a:gd name="T9" fmla="*/ 9 h 25"/>
                <a:gd name="T10" fmla="*/ 4 w 34"/>
                <a:gd name="T11" fmla="*/ 13 h 25"/>
                <a:gd name="T12" fmla="*/ 1 w 34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5">
                  <a:moveTo>
                    <a:pt x="1" y="0"/>
                  </a:moveTo>
                  <a:cubicBezTo>
                    <a:pt x="0" y="6"/>
                    <a:pt x="1" y="10"/>
                    <a:pt x="3" y="14"/>
                  </a:cubicBezTo>
                  <a:cubicBezTo>
                    <a:pt x="10" y="25"/>
                    <a:pt x="19" y="19"/>
                    <a:pt x="25" y="10"/>
                  </a:cubicBezTo>
                  <a:cubicBezTo>
                    <a:pt x="27" y="6"/>
                    <a:pt x="29" y="3"/>
                    <a:pt x="34" y="2"/>
                  </a:cubicBezTo>
                  <a:cubicBezTo>
                    <a:pt x="29" y="3"/>
                    <a:pt x="26" y="6"/>
                    <a:pt x="24" y="9"/>
                  </a:cubicBezTo>
                  <a:cubicBezTo>
                    <a:pt x="18" y="15"/>
                    <a:pt x="11" y="23"/>
                    <a:pt x="4" y="13"/>
                  </a:cubicBezTo>
                  <a:cubicBezTo>
                    <a:pt x="2" y="10"/>
                    <a:pt x="1" y="5"/>
                    <a:pt x="1" y="0"/>
                  </a:cubicBezTo>
                  <a:close/>
                </a:path>
              </a:pathLst>
            </a:custGeom>
            <a:solidFill>
              <a:srgbClr val="4A2B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Freeform 42">
              <a:extLst>
                <a:ext uri="{FF2B5EF4-FFF2-40B4-BE49-F238E27FC236}">
                  <a16:creationId xmlns:a16="http://schemas.microsoft.com/office/drawing/2014/main" id="{57E6D819-9D25-054F-853D-42FB4F01F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301" y="4863399"/>
              <a:ext cx="199032" cy="201295"/>
            </a:xfrm>
            <a:custGeom>
              <a:avLst/>
              <a:gdLst>
                <a:gd name="T0" fmla="*/ 51 w 51"/>
                <a:gd name="T1" fmla="*/ 32 h 52"/>
                <a:gd name="T2" fmla="*/ 50 w 51"/>
                <a:gd name="T3" fmla="*/ 29 h 52"/>
                <a:gd name="T4" fmla="*/ 50 w 51"/>
                <a:gd name="T5" fmla="*/ 28 h 52"/>
                <a:gd name="T6" fmla="*/ 1 w 51"/>
                <a:gd name="T7" fmla="*/ 0 h 52"/>
                <a:gd name="T8" fmla="*/ 0 w 51"/>
                <a:gd name="T9" fmla="*/ 3 h 52"/>
                <a:gd name="T10" fmla="*/ 0 w 51"/>
                <a:gd name="T11" fmla="*/ 15 h 52"/>
                <a:gd name="T12" fmla="*/ 37 w 51"/>
                <a:gd name="T13" fmla="*/ 52 h 52"/>
                <a:gd name="T14" fmla="*/ 51 w 51"/>
                <a:gd name="T15" fmla="*/ 44 h 52"/>
                <a:gd name="T16" fmla="*/ 51 w 51"/>
                <a:gd name="T17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2">
                  <a:moveTo>
                    <a:pt x="51" y="32"/>
                  </a:moveTo>
                  <a:cubicBezTo>
                    <a:pt x="51" y="31"/>
                    <a:pt x="51" y="29"/>
                    <a:pt x="50" y="29"/>
                  </a:cubicBezTo>
                  <a:cubicBezTo>
                    <a:pt x="50" y="29"/>
                    <a:pt x="50" y="29"/>
                    <a:pt x="50" y="2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51" y="44"/>
                    <a:pt x="51" y="44"/>
                    <a:pt x="51" y="44"/>
                  </a:cubicBezTo>
                  <a:lnTo>
                    <a:pt x="51" y="32"/>
                  </a:lnTo>
                  <a:close/>
                </a:path>
              </a:pathLst>
            </a:custGeom>
            <a:solidFill>
              <a:srgbClr val="4F26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Freeform 43">
              <a:extLst>
                <a:ext uri="{FF2B5EF4-FFF2-40B4-BE49-F238E27FC236}">
                  <a16:creationId xmlns:a16="http://schemas.microsoft.com/office/drawing/2014/main" id="{5E914098-DE22-4849-A2C5-8D785343E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9576" y="4994580"/>
              <a:ext cx="65591" cy="38450"/>
            </a:xfrm>
            <a:custGeom>
              <a:avLst/>
              <a:gdLst>
                <a:gd name="T0" fmla="*/ 23 w 29"/>
                <a:gd name="T1" fmla="*/ 0 h 17"/>
                <a:gd name="T2" fmla="*/ 0 w 29"/>
                <a:gd name="T3" fmla="*/ 14 h 17"/>
                <a:gd name="T4" fmla="*/ 3 w 29"/>
                <a:gd name="T5" fmla="*/ 17 h 17"/>
                <a:gd name="T6" fmla="*/ 29 w 29"/>
                <a:gd name="T7" fmla="*/ 2 h 17"/>
                <a:gd name="T8" fmla="*/ 23 w 2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7">
                  <a:moveTo>
                    <a:pt x="23" y="0"/>
                  </a:moveTo>
                  <a:lnTo>
                    <a:pt x="0" y="14"/>
                  </a:lnTo>
                  <a:lnTo>
                    <a:pt x="3" y="17"/>
                  </a:lnTo>
                  <a:lnTo>
                    <a:pt x="29" y="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F4C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Freeform 44">
              <a:extLst>
                <a:ext uri="{FF2B5EF4-FFF2-40B4-BE49-F238E27FC236}">
                  <a16:creationId xmlns:a16="http://schemas.microsoft.com/office/drawing/2014/main" id="{6F6E57D9-1FA5-6D49-8345-573E55A82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9590" y="4913157"/>
              <a:ext cx="203556" cy="124396"/>
            </a:xfrm>
            <a:custGeom>
              <a:avLst/>
              <a:gdLst>
                <a:gd name="T0" fmla="*/ 85 w 90"/>
                <a:gd name="T1" fmla="*/ 55 h 55"/>
                <a:gd name="T2" fmla="*/ 90 w 90"/>
                <a:gd name="T3" fmla="*/ 53 h 55"/>
                <a:gd name="T4" fmla="*/ 90 w 90"/>
                <a:gd name="T5" fmla="*/ 50 h 55"/>
                <a:gd name="T6" fmla="*/ 3 w 90"/>
                <a:gd name="T7" fmla="*/ 0 h 55"/>
                <a:gd name="T8" fmla="*/ 0 w 90"/>
                <a:gd name="T9" fmla="*/ 2 h 55"/>
                <a:gd name="T10" fmla="*/ 85 w 90"/>
                <a:gd name="T1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55">
                  <a:moveTo>
                    <a:pt x="85" y="55"/>
                  </a:moveTo>
                  <a:lnTo>
                    <a:pt x="90" y="53"/>
                  </a:lnTo>
                  <a:lnTo>
                    <a:pt x="90" y="50"/>
                  </a:lnTo>
                  <a:lnTo>
                    <a:pt x="3" y="0"/>
                  </a:lnTo>
                  <a:lnTo>
                    <a:pt x="0" y="2"/>
                  </a:lnTo>
                  <a:lnTo>
                    <a:pt x="85" y="55"/>
                  </a:lnTo>
                  <a:close/>
                </a:path>
              </a:pathLst>
            </a:custGeom>
            <a:solidFill>
              <a:srgbClr val="8F4C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Freeform 45">
              <a:extLst>
                <a:ext uri="{FF2B5EF4-FFF2-40B4-BE49-F238E27FC236}">
                  <a16:creationId xmlns:a16="http://schemas.microsoft.com/office/drawing/2014/main" id="{B2873EA3-7F9F-E941-A08C-6EDF27A3F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9590" y="4917681"/>
              <a:ext cx="203556" cy="262361"/>
            </a:xfrm>
            <a:custGeom>
              <a:avLst/>
              <a:gdLst>
                <a:gd name="T0" fmla="*/ 51 w 53"/>
                <a:gd name="T1" fmla="*/ 64 h 68"/>
                <a:gd name="T2" fmla="*/ 51 w 53"/>
                <a:gd name="T3" fmla="*/ 38 h 68"/>
                <a:gd name="T4" fmla="*/ 51 w 53"/>
                <a:gd name="T5" fmla="*/ 30 h 68"/>
                <a:gd name="T6" fmla="*/ 0 w 53"/>
                <a:gd name="T7" fmla="*/ 0 h 68"/>
                <a:gd name="T8" fmla="*/ 0 w 53"/>
                <a:gd name="T9" fmla="*/ 34 h 68"/>
                <a:gd name="T10" fmla="*/ 0 w 53"/>
                <a:gd name="T11" fmla="*/ 36 h 68"/>
                <a:gd name="T12" fmla="*/ 1 w 53"/>
                <a:gd name="T13" fmla="*/ 38 h 68"/>
                <a:gd name="T14" fmla="*/ 1 w 53"/>
                <a:gd name="T15" fmla="*/ 38 h 68"/>
                <a:gd name="T16" fmla="*/ 2 w 53"/>
                <a:gd name="T17" fmla="*/ 39 h 68"/>
                <a:gd name="T18" fmla="*/ 53 w 53"/>
                <a:gd name="T19" fmla="*/ 68 h 68"/>
                <a:gd name="T20" fmla="*/ 51 w 53"/>
                <a:gd name="T21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68">
                  <a:moveTo>
                    <a:pt x="51" y="64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6"/>
                    <a:pt x="0" y="36"/>
                  </a:cubicBezTo>
                  <a:cubicBezTo>
                    <a:pt x="1" y="37"/>
                    <a:pt x="1" y="37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8"/>
                    <a:pt x="2" y="39"/>
                    <a:pt x="2" y="39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2" y="68"/>
                    <a:pt x="51" y="66"/>
                    <a:pt x="51" y="64"/>
                  </a:cubicBezTo>
                  <a:close/>
                </a:path>
              </a:pathLst>
            </a:custGeom>
            <a:solidFill>
              <a:srgbClr val="6E37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Freeform 46">
              <a:extLst>
                <a:ext uri="{FF2B5EF4-FFF2-40B4-BE49-F238E27FC236}">
                  <a16:creationId xmlns:a16="http://schemas.microsoft.com/office/drawing/2014/main" id="{3AECCD51-CB94-FF49-BC33-475297679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6362" y="4999103"/>
              <a:ext cx="58805" cy="189986"/>
            </a:xfrm>
            <a:custGeom>
              <a:avLst/>
              <a:gdLst>
                <a:gd name="T0" fmla="*/ 15 w 15"/>
                <a:gd name="T1" fmla="*/ 0 h 49"/>
                <a:gd name="T2" fmla="*/ 0 w 15"/>
                <a:gd name="T3" fmla="*/ 9 h 49"/>
                <a:gd name="T4" fmla="*/ 0 w 15"/>
                <a:gd name="T5" fmla="*/ 43 h 49"/>
                <a:gd name="T6" fmla="*/ 7 w 15"/>
                <a:gd name="T7" fmla="*/ 47 h 49"/>
                <a:gd name="T8" fmla="*/ 7 w 15"/>
                <a:gd name="T9" fmla="*/ 47 h 49"/>
                <a:gd name="T10" fmla="*/ 15 w 15"/>
                <a:gd name="T11" fmla="*/ 34 h 49"/>
                <a:gd name="T12" fmla="*/ 15 w 15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9">
                  <a:moveTo>
                    <a:pt x="15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7"/>
                    <a:pt x="3" y="49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11" y="44"/>
                    <a:pt x="15" y="39"/>
                    <a:pt x="15" y="34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783C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Freeform 47">
              <a:extLst>
                <a:ext uri="{FF2B5EF4-FFF2-40B4-BE49-F238E27FC236}">
                  <a16:creationId xmlns:a16="http://schemas.microsoft.com/office/drawing/2014/main" id="{6D84E37D-899F-F448-B1C9-7871BD254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3744" y="4971962"/>
              <a:ext cx="67852" cy="76899"/>
            </a:xfrm>
            <a:custGeom>
              <a:avLst/>
              <a:gdLst>
                <a:gd name="T0" fmla="*/ 12 w 18"/>
                <a:gd name="T1" fmla="*/ 0 h 20"/>
                <a:gd name="T2" fmla="*/ 18 w 18"/>
                <a:gd name="T3" fmla="*/ 6 h 20"/>
                <a:gd name="T4" fmla="*/ 18 w 18"/>
                <a:gd name="T5" fmla="*/ 9 h 20"/>
                <a:gd name="T6" fmla="*/ 15 w 18"/>
                <a:gd name="T7" fmla="*/ 8 h 20"/>
                <a:gd name="T8" fmla="*/ 13 w 18"/>
                <a:gd name="T9" fmla="*/ 4 h 20"/>
                <a:gd name="T10" fmla="*/ 5 w 18"/>
                <a:gd name="T11" fmla="*/ 9 h 20"/>
                <a:gd name="T12" fmla="*/ 4 w 18"/>
                <a:gd name="T13" fmla="*/ 14 h 20"/>
                <a:gd name="T14" fmla="*/ 3 w 18"/>
                <a:gd name="T15" fmla="*/ 18 h 20"/>
                <a:gd name="T16" fmla="*/ 0 w 18"/>
                <a:gd name="T17" fmla="*/ 20 h 20"/>
                <a:gd name="T18" fmla="*/ 0 w 18"/>
                <a:gd name="T19" fmla="*/ 16 h 20"/>
                <a:gd name="T20" fmla="*/ 4 w 18"/>
                <a:gd name="T21" fmla="*/ 5 h 20"/>
                <a:gd name="T22" fmla="*/ 12 w 18"/>
                <a:gd name="T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0">
                  <a:moveTo>
                    <a:pt x="12" y="0"/>
                  </a:moveTo>
                  <a:cubicBezTo>
                    <a:pt x="15" y="0"/>
                    <a:pt x="18" y="2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6"/>
                    <a:pt x="15" y="5"/>
                    <a:pt x="13" y="4"/>
                  </a:cubicBezTo>
                  <a:cubicBezTo>
                    <a:pt x="10" y="2"/>
                    <a:pt x="6" y="7"/>
                    <a:pt x="5" y="9"/>
                  </a:cubicBezTo>
                  <a:cubicBezTo>
                    <a:pt x="4" y="11"/>
                    <a:pt x="4" y="13"/>
                    <a:pt x="4" y="1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8"/>
                    <a:pt x="4" y="5"/>
                  </a:cubicBezTo>
                  <a:cubicBezTo>
                    <a:pt x="6" y="2"/>
                    <a:pt x="8" y="0"/>
                    <a:pt x="12" y="0"/>
                  </a:cubicBezTo>
                  <a:close/>
                </a:path>
              </a:pathLst>
            </a:custGeom>
            <a:solidFill>
              <a:srgbClr val="8545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Freeform 48">
              <a:extLst>
                <a:ext uri="{FF2B5EF4-FFF2-40B4-BE49-F238E27FC236}">
                  <a16:creationId xmlns:a16="http://schemas.microsoft.com/office/drawing/2014/main" id="{619F6C17-5297-1049-B5D8-4F0600444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583" y="5064693"/>
              <a:ext cx="9047" cy="38450"/>
            </a:xfrm>
            <a:custGeom>
              <a:avLst/>
              <a:gdLst>
                <a:gd name="T0" fmla="*/ 0 w 4"/>
                <a:gd name="T1" fmla="*/ 2 h 17"/>
                <a:gd name="T2" fmla="*/ 4 w 4"/>
                <a:gd name="T3" fmla="*/ 0 h 17"/>
                <a:gd name="T4" fmla="*/ 4 w 4"/>
                <a:gd name="T5" fmla="*/ 14 h 17"/>
                <a:gd name="T6" fmla="*/ 0 w 4"/>
                <a:gd name="T7" fmla="*/ 17 h 17"/>
                <a:gd name="T8" fmla="*/ 0 w 4"/>
                <a:gd name="T9" fmla="*/ 8 h 17"/>
                <a:gd name="T10" fmla="*/ 0 w 4"/>
                <a:gd name="T11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7">
                  <a:moveTo>
                    <a:pt x="0" y="2"/>
                  </a:moveTo>
                  <a:lnTo>
                    <a:pt x="4" y="0"/>
                  </a:lnTo>
                  <a:lnTo>
                    <a:pt x="4" y="14"/>
                  </a:lnTo>
                  <a:lnTo>
                    <a:pt x="0" y="17"/>
                  </a:lnTo>
                  <a:lnTo>
                    <a:pt x="0" y="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293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Freeform 49">
              <a:extLst>
                <a:ext uri="{FF2B5EF4-FFF2-40B4-BE49-F238E27FC236}">
                  <a16:creationId xmlns:a16="http://schemas.microsoft.com/office/drawing/2014/main" id="{61A3DEEC-2047-2E40-B7D1-D6D0CD20E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3759" y="4858876"/>
              <a:ext cx="257837" cy="221650"/>
            </a:xfrm>
            <a:custGeom>
              <a:avLst/>
              <a:gdLst>
                <a:gd name="T0" fmla="*/ 16 w 67"/>
                <a:gd name="T1" fmla="*/ 1 h 57"/>
                <a:gd name="T2" fmla="*/ 14 w 67"/>
                <a:gd name="T3" fmla="*/ 0 h 57"/>
                <a:gd name="T4" fmla="*/ 7 w 67"/>
                <a:gd name="T5" fmla="*/ 3 h 57"/>
                <a:gd name="T6" fmla="*/ 4 w 67"/>
                <a:gd name="T7" fmla="*/ 8 h 57"/>
                <a:gd name="T8" fmla="*/ 1 w 67"/>
                <a:gd name="T9" fmla="*/ 16 h 57"/>
                <a:gd name="T10" fmla="*/ 0 w 67"/>
                <a:gd name="T11" fmla="*/ 17 h 57"/>
                <a:gd name="T12" fmla="*/ 0 w 67"/>
                <a:gd name="T13" fmla="*/ 27 h 57"/>
                <a:gd name="T14" fmla="*/ 24 w 67"/>
                <a:gd name="T15" fmla="*/ 53 h 57"/>
                <a:gd name="T16" fmla="*/ 28 w 67"/>
                <a:gd name="T17" fmla="*/ 55 h 57"/>
                <a:gd name="T18" fmla="*/ 51 w 67"/>
                <a:gd name="T19" fmla="*/ 57 h 57"/>
                <a:gd name="T20" fmla="*/ 52 w 67"/>
                <a:gd name="T21" fmla="*/ 57 h 57"/>
                <a:gd name="T22" fmla="*/ 52 w 67"/>
                <a:gd name="T23" fmla="*/ 52 h 57"/>
                <a:gd name="T24" fmla="*/ 54 w 67"/>
                <a:gd name="T25" fmla="*/ 38 h 57"/>
                <a:gd name="T26" fmla="*/ 67 w 67"/>
                <a:gd name="T27" fmla="*/ 31 h 57"/>
                <a:gd name="T28" fmla="*/ 16 w 67"/>
                <a:gd name="T29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57">
                  <a:moveTo>
                    <a:pt x="16" y="1"/>
                  </a:moveTo>
                  <a:cubicBezTo>
                    <a:pt x="16" y="1"/>
                    <a:pt x="15" y="1"/>
                    <a:pt x="14" y="0"/>
                  </a:cubicBezTo>
                  <a:cubicBezTo>
                    <a:pt x="12" y="0"/>
                    <a:pt x="9" y="2"/>
                    <a:pt x="7" y="3"/>
                  </a:cubicBezTo>
                  <a:cubicBezTo>
                    <a:pt x="6" y="5"/>
                    <a:pt x="5" y="6"/>
                    <a:pt x="4" y="8"/>
                  </a:cubicBezTo>
                  <a:cubicBezTo>
                    <a:pt x="2" y="10"/>
                    <a:pt x="1" y="13"/>
                    <a:pt x="1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49"/>
                    <a:pt x="53" y="41"/>
                    <a:pt x="54" y="38"/>
                  </a:cubicBezTo>
                  <a:cubicBezTo>
                    <a:pt x="56" y="35"/>
                    <a:pt x="63" y="28"/>
                    <a:pt x="67" y="31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rgbClr val="803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Freeform 50">
              <a:extLst>
                <a:ext uri="{FF2B5EF4-FFF2-40B4-BE49-F238E27FC236}">
                  <a16:creationId xmlns:a16="http://schemas.microsoft.com/office/drawing/2014/main" id="{A6D96A52-1E51-FB44-8F9B-D98FC4AC4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0529" y="4974223"/>
              <a:ext cx="74638" cy="106302"/>
            </a:xfrm>
            <a:custGeom>
              <a:avLst/>
              <a:gdLst>
                <a:gd name="T0" fmla="*/ 13 w 19"/>
                <a:gd name="T1" fmla="*/ 0 h 27"/>
                <a:gd name="T2" fmla="*/ 19 w 19"/>
                <a:gd name="T3" fmla="*/ 6 h 27"/>
                <a:gd name="T4" fmla="*/ 19 w 19"/>
                <a:gd name="T5" fmla="*/ 19 h 27"/>
                <a:gd name="T6" fmla="*/ 15 w 19"/>
                <a:gd name="T7" fmla="*/ 21 h 27"/>
                <a:gd name="T8" fmla="*/ 15 w 19"/>
                <a:gd name="T9" fmla="*/ 8 h 27"/>
                <a:gd name="T10" fmla="*/ 14 w 19"/>
                <a:gd name="T11" fmla="*/ 5 h 27"/>
                <a:gd name="T12" fmla="*/ 5 w 19"/>
                <a:gd name="T13" fmla="*/ 10 h 27"/>
                <a:gd name="T14" fmla="*/ 3 w 19"/>
                <a:gd name="T15" fmla="*/ 15 h 27"/>
                <a:gd name="T16" fmla="*/ 3 w 19"/>
                <a:gd name="T17" fmla="*/ 25 h 27"/>
                <a:gd name="T18" fmla="*/ 0 w 19"/>
                <a:gd name="T19" fmla="*/ 27 h 27"/>
                <a:gd name="T20" fmla="*/ 0 w 19"/>
                <a:gd name="T21" fmla="*/ 17 h 27"/>
                <a:gd name="T22" fmla="*/ 4 w 19"/>
                <a:gd name="T23" fmla="*/ 6 h 27"/>
                <a:gd name="T24" fmla="*/ 13 w 19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27">
                  <a:moveTo>
                    <a:pt x="13" y="0"/>
                  </a:moveTo>
                  <a:cubicBezTo>
                    <a:pt x="16" y="0"/>
                    <a:pt x="19" y="2"/>
                    <a:pt x="19" y="6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0" y="3"/>
                    <a:pt x="6" y="7"/>
                    <a:pt x="5" y="10"/>
                  </a:cubicBezTo>
                  <a:cubicBezTo>
                    <a:pt x="4" y="11"/>
                    <a:pt x="3" y="13"/>
                    <a:pt x="3" y="1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3"/>
                    <a:pt x="1" y="9"/>
                    <a:pt x="4" y="6"/>
                  </a:cubicBezTo>
                  <a:cubicBezTo>
                    <a:pt x="6" y="3"/>
                    <a:pt x="9" y="1"/>
                    <a:pt x="13" y="0"/>
                  </a:cubicBezTo>
                  <a:close/>
                </a:path>
              </a:pathLst>
            </a:custGeom>
            <a:solidFill>
              <a:srgbClr val="783C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Freeform 51">
              <a:extLst>
                <a:ext uri="{FF2B5EF4-FFF2-40B4-BE49-F238E27FC236}">
                  <a16:creationId xmlns:a16="http://schemas.microsoft.com/office/drawing/2014/main" id="{24D7A511-3280-5544-93D3-77A299F38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4583" y="5069216"/>
              <a:ext cx="4523" cy="33927"/>
            </a:xfrm>
            <a:custGeom>
              <a:avLst/>
              <a:gdLst>
                <a:gd name="T0" fmla="*/ 0 w 2"/>
                <a:gd name="T1" fmla="*/ 0 h 15"/>
                <a:gd name="T2" fmla="*/ 2 w 2"/>
                <a:gd name="T3" fmla="*/ 0 h 15"/>
                <a:gd name="T4" fmla="*/ 2 w 2"/>
                <a:gd name="T5" fmla="*/ 13 h 15"/>
                <a:gd name="T6" fmla="*/ 0 w 2"/>
                <a:gd name="T7" fmla="*/ 15 h 15"/>
                <a:gd name="T8" fmla="*/ 0 w 2"/>
                <a:gd name="T9" fmla="*/ 6 h 15"/>
                <a:gd name="T10" fmla="*/ 0 w 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5">
                  <a:moveTo>
                    <a:pt x="0" y="0"/>
                  </a:moveTo>
                  <a:lnTo>
                    <a:pt x="2" y="0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93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Freeform 52">
              <a:extLst>
                <a:ext uri="{FF2B5EF4-FFF2-40B4-BE49-F238E27FC236}">
                  <a16:creationId xmlns:a16="http://schemas.microsoft.com/office/drawing/2014/main" id="{24301310-AD1A-3C47-98AE-16BA4B5F8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1966" y="5053385"/>
              <a:ext cx="27141" cy="15833"/>
            </a:xfrm>
            <a:custGeom>
              <a:avLst/>
              <a:gdLst>
                <a:gd name="T0" fmla="*/ 0 w 12"/>
                <a:gd name="T1" fmla="*/ 0 h 7"/>
                <a:gd name="T2" fmla="*/ 5 w 12"/>
                <a:gd name="T3" fmla="*/ 5 h 7"/>
                <a:gd name="T4" fmla="*/ 10 w 12"/>
                <a:gd name="T5" fmla="*/ 7 h 7"/>
                <a:gd name="T6" fmla="*/ 12 w 12"/>
                <a:gd name="T7" fmla="*/ 7 h 7"/>
                <a:gd name="T8" fmla="*/ 0 w 12"/>
                <a:gd name="T9" fmla="*/ 0 h 7"/>
                <a:gd name="T10" fmla="*/ 0 w 12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0" y="0"/>
                  </a:moveTo>
                  <a:lnTo>
                    <a:pt x="5" y="5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5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Freeform 53">
              <a:extLst>
                <a:ext uri="{FF2B5EF4-FFF2-40B4-BE49-F238E27FC236}">
                  <a16:creationId xmlns:a16="http://schemas.microsoft.com/office/drawing/2014/main" id="{325C812F-0E42-1344-8704-F80949096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1966" y="5053385"/>
              <a:ext cx="22617" cy="49758"/>
            </a:xfrm>
            <a:custGeom>
              <a:avLst/>
              <a:gdLst>
                <a:gd name="T0" fmla="*/ 0 w 10"/>
                <a:gd name="T1" fmla="*/ 0 h 22"/>
                <a:gd name="T2" fmla="*/ 10 w 10"/>
                <a:gd name="T3" fmla="*/ 7 h 22"/>
                <a:gd name="T4" fmla="*/ 10 w 10"/>
                <a:gd name="T5" fmla="*/ 22 h 22"/>
                <a:gd name="T6" fmla="*/ 0 w 10"/>
                <a:gd name="T7" fmla="*/ 15 h 22"/>
                <a:gd name="T8" fmla="*/ 0 w 10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2">
                  <a:moveTo>
                    <a:pt x="0" y="0"/>
                  </a:moveTo>
                  <a:lnTo>
                    <a:pt x="10" y="7"/>
                  </a:lnTo>
                  <a:lnTo>
                    <a:pt x="10" y="22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Freeform 54">
              <a:extLst>
                <a:ext uri="{FF2B5EF4-FFF2-40B4-BE49-F238E27FC236}">
                  <a16:creationId xmlns:a16="http://schemas.microsoft.com/office/drawing/2014/main" id="{4322B0F6-CCB1-EB49-AC4B-68382C7EF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1966" y="4874707"/>
              <a:ext cx="22617" cy="29403"/>
            </a:xfrm>
            <a:custGeom>
              <a:avLst/>
              <a:gdLst>
                <a:gd name="T0" fmla="*/ 5 w 6"/>
                <a:gd name="T1" fmla="*/ 3 h 8"/>
                <a:gd name="T2" fmla="*/ 5 w 6"/>
                <a:gd name="T3" fmla="*/ 2 h 8"/>
                <a:gd name="T4" fmla="*/ 5 w 6"/>
                <a:gd name="T5" fmla="*/ 2 h 8"/>
                <a:gd name="T6" fmla="*/ 5 w 6"/>
                <a:gd name="T7" fmla="*/ 2 h 8"/>
                <a:gd name="T8" fmla="*/ 5 w 6"/>
                <a:gd name="T9" fmla="*/ 2 h 8"/>
                <a:gd name="T10" fmla="*/ 5 w 6"/>
                <a:gd name="T11" fmla="*/ 1 h 8"/>
                <a:gd name="T12" fmla="*/ 5 w 6"/>
                <a:gd name="T13" fmla="*/ 1 h 8"/>
                <a:gd name="T14" fmla="*/ 5 w 6"/>
                <a:gd name="T15" fmla="*/ 1 h 8"/>
                <a:gd name="T16" fmla="*/ 5 w 6"/>
                <a:gd name="T17" fmla="*/ 1 h 8"/>
                <a:gd name="T18" fmla="*/ 6 w 6"/>
                <a:gd name="T19" fmla="*/ 1 h 8"/>
                <a:gd name="T20" fmla="*/ 6 w 6"/>
                <a:gd name="T21" fmla="*/ 0 h 8"/>
                <a:gd name="T22" fmla="*/ 1 w 6"/>
                <a:gd name="T23" fmla="*/ 3 h 8"/>
                <a:gd name="T24" fmla="*/ 1 w 6"/>
                <a:gd name="T25" fmla="*/ 3 h 8"/>
                <a:gd name="T26" fmla="*/ 1 w 6"/>
                <a:gd name="T27" fmla="*/ 3 h 8"/>
                <a:gd name="T28" fmla="*/ 1 w 6"/>
                <a:gd name="T29" fmla="*/ 4 h 8"/>
                <a:gd name="T30" fmla="*/ 1 w 6"/>
                <a:gd name="T31" fmla="*/ 4 h 8"/>
                <a:gd name="T32" fmla="*/ 0 w 6"/>
                <a:gd name="T33" fmla="*/ 4 h 8"/>
                <a:gd name="T34" fmla="*/ 0 w 6"/>
                <a:gd name="T35" fmla="*/ 4 h 8"/>
                <a:gd name="T36" fmla="*/ 0 w 6"/>
                <a:gd name="T37" fmla="*/ 4 h 8"/>
                <a:gd name="T38" fmla="*/ 0 w 6"/>
                <a:gd name="T39" fmla="*/ 4 h 8"/>
                <a:gd name="T40" fmla="*/ 0 w 6"/>
                <a:gd name="T41" fmla="*/ 4 h 8"/>
                <a:gd name="T42" fmla="*/ 0 w 6"/>
                <a:gd name="T43" fmla="*/ 4 h 8"/>
                <a:gd name="T44" fmla="*/ 0 w 6"/>
                <a:gd name="T45" fmla="*/ 5 h 8"/>
                <a:gd name="T46" fmla="*/ 0 w 6"/>
                <a:gd name="T47" fmla="*/ 5 h 8"/>
                <a:gd name="T48" fmla="*/ 0 w 6"/>
                <a:gd name="T49" fmla="*/ 5 h 8"/>
                <a:gd name="T50" fmla="*/ 0 w 6"/>
                <a:gd name="T51" fmla="*/ 5 h 8"/>
                <a:gd name="T52" fmla="*/ 0 w 6"/>
                <a:gd name="T53" fmla="*/ 5 h 8"/>
                <a:gd name="T54" fmla="*/ 0 w 6"/>
                <a:gd name="T55" fmla="*/ 5 h 8"/>
                <a:gd name="T56" fmla="*/ 0 w 6"/>
                <a:gd name="T57" fmla="*/ 5 h 8"/>
                <a:gd name="T58" fmla="*/ 0 w 6"/>
                <a:gd name="T59" fmla="*/ 5 h 8"/>
                <a:gd name="T60" fmla="*/ 0 w 6"/>
                <a:gd name="T61" fmla="*/ 5 h 8"/>
                <a:gd name="T62" fmla="*/ 0 w 6"/>
                <a:gd name="T63" fmla="*/ 6 h 8"/>
                <a:gd name="T64" fmla="*/ 0 w 6"/>
                <a:gd name="T65" fmla="*/ 6 h 8"/>
                <a:gd name="T66" fmla="*/ 0 w 6"/>
                <a:gd name="T67" fmla="*/ 6 h 8"/>
                <a:gd name="T68" fmla="*/ 0 w 6"/>
                <a:gd name="T69" fmla="*/ 8 h 8"/>
                <a:gd name="T70" fmla="*/ 5 w 6"/>
                <a:gd name="T71" fmla="*/ 6 h 8"/>
                <a:gd name="T72" fmla="*/ 5 w 6"/>
                <a:gd name="T73" fmla="*/ 3 h 8"/>
                <a:gd name="T74" fmla="*/ 5 w 6"/>
                <a:gd name="T75" fmla="*/ 3 h 8"/>
                <a:gd name="T76" fmla="*/ 5 w 6"/>
                <a:gd name="T7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" h="8">
                  <a:moveTo>
                    <a:pt x="5" y="3"/>
                  </a:move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lose/>
                </a:path>
              </a:pathLst>
            </a:custGeom>
            <a:solidFill>
              <a:srgbClr val="783C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Freeform 55">
              <a:extLst>
                <a:ext uri="{FF2B5EF4-FFF2-40B4-BE49-F238E27FC236}">
                  <a16:creationId xmlns:a16="http://schemas.microsoft.com/office/drawing/2014/main" id="{84D147EE-0911-0E4A-A740-634CF6DE9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1966" y="4863399"/>
              <a:ext cx="36188" cy="13570"/>
            </a:xfrm>
            <a:custGeom>
              <a:avLst/>
              <a:gdLst>
                <a:gd name="T0" fmla="*/ 9 w 9"/>
                <a:gd name="T1" fmla="*/ 1 h 4"/>
                <a:gd name="T2" fmla="*/ 9 w 9"/>
                <a:gd name="T3" fmla="*/ 0 h 4"/>
                <a:gd name="T4" fmla="*/ 9 w 9"/>
                <a:gd name="T5" fmla="*/ 0 h 4"/>
                <a:gd name="T6" fmla="*/ 8 w 9"/>
                <a:gd name="T7" fmla="*/ 0 h 4"/>
                <a:gd name="T8" fmla="*/ 8 w 9"/>
                <a:gd name="T9" fmla="*/ 0 h 4"/>
                <a:gd name="T10" fmla="*/ 8 w 9"/>
                <a:gd name="T11" fmla="*/ 0 h 4"/>
                <a:gd name="T12" fmla="*/ 8 w 9"/>
                <a:gd name="T13" fmla="*/ 0 h 4"/>
                <a:gd name="T14" fmla="*/ 8 w 9"/>
                <a:gd name="T15" fmla="*/ 0 h 4"/>
                <a:gd name="T16" fmla="*/ 8 w 9"/>
                <a:gd name="T17" fmla="*/ 0 h 4"/>
                <a:gd name="T18" fmla="*/ 8 w 9"/>
                <a:gd name="T19" fmla="*/ 0 h 4"/>
                <a:gd name="T20" fmla="*/ 7 w 9"/>
                <a:gd name="T21" fmla="*/ 0 h 4"/>
                <a:gd name="T22" fmla="*/ 7 w 9"/>
                <a:gd name="T23" fmla="*/ 0 h 4"/>
                <a:gd name="T24" fmla="*/ 7 w 9"/>
                <a:gd name="T25" fmla="*/ 0 h 4"/>
                <a:gd name="T26" fmla="*/ 7 w 9"/>
                <a:gd name="T27" fmla="*/ 0 h 4"/>
                <a:gd name="T28" fmla="*/ 7 w 9"/>
                <a:gd name="T29" fmla="*/ 0 h 4"/>
                <a:gd name="T30" fmla="*/ 6 w 9"/>
                <a:gd name="T31" fmla="*/ 0 h 4"/>
                <a:gd name="T32" fmla="*/ 6 w 9"/>
                <a:gd name="T33" fmla="*/ 0 h 4"/>
                <a:gd name="T34" fmla="*/ 6 w 9"/>
                <a:gd name="T35" fmla="*/ 0 h 4"/>
                <a:gd name="T36" fmla="*/ 6 w 9"/>
                <a:gd name="T37" fmla="*/ 0 h 4"/>
                <a:gd name="T38" fmla="*/ 6 w 9"/>
                <a:gd name="T39" fmla="*/ 0 h 4"/>
                <a:gd name="T40" fmla="*/ 6 w 9"/>
                <a:gd name="T41" fmla="*/ 0 h 4"/>
                <a:gd name="T42" fmla="*/ 6 w 9"/>
                <a:gd name="T43" fmla="*/ 0 h 4"/>
                <a:gd name="T44" fmla="*/ 5 w 9"/>
                <a:gd name="T45" fmla="*/ 0 h 4"/>
                <a:gd name="T46" fmla="*/ 5 w 9"/>
                <a:gd name="T47" fmla="*/ 0 h 4"/>
                <a:gd name="T48" fmla="*/ 5 w 9"/>
                <a:gd name="T49" fmla="*/ 0 h 4"/>
                <a:gd name="T50" fmla="*/ 5 w 9"/>
                <a:gd name="T51" fmla="*/ 0 h 4"/>
                <a:gd name="T52" fmla="*/ 5 w 9"/>
                <a:gd name="T53" fmla="*/ 0 h 4"/>
                <a:gd name="T54" fmla="*/ 4 w 9"/>
                <a:gd name="T55" fmla="*/ 0 h 4"/>
                <a:gd name="T56" fmla="*/ 0 w 9"/>
                <a:gd name="T57" fmla="*/ 3 h 4"/>
                <a:gd name="T58" fmla="*/ 5 w 9"/>
                <a:gd name="T59" fmla="*/ 4 h 4"/>
                <a:gd name="T60" fmla="*/ 7 w 9"/>
                <a:gd name="T61" fmla="*/ 2 h 4"/>
                <a:gd name="T62" fmla="*/ 9 w 9"/>
                <a:gd name="T63" fmla="*/ 1 h 4"/>
                <a:gd name="T64" fmla="*/ 9 w 9"/>
                <a:gd name="T6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" h="4">
                  <a:moveTo>
                    <a:pt x="9" y="1"/>
                  </a:move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3" y="3"/>
                    <a:pt x="5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8C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Freeform 56">
              <a:extLst>
                <a:ext uri="{FF2B5EF4-FFF2-40B4-BE49-F238E27FC236}">
                  <a16:creationId xmlns:a16="http://schemas.microsoft.com/office/drawing/2014/main" id="{7552B795-7CB5-9A4D-A25A-E95F70DBE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6247" y="4886016"/>
              <a:ext cx="47497" cy="58805"/>
            </a:xfrm>
            <a:custGeom>
              <a:avLst/>
              <a:gdLst>
                <a:gd name="T0" fmla="*/ 7 w 12"/>
                <a:gd name="T1" fmla="*/ 14 h 15"/>
                <a:gd name="T2" fmla="*/ 7 w 12"/>
                <a:gd name="T3" fmla="*/ 13 h 15"/>
                <a:gd name="T4" fmla="*/ 7 w 12"/>
                <a:gd name="T5" fmla="*/ 14 h 15"/>
                <a:gd name="T6" fmla="*/ 7 w 12"/>
                <a:gd name="T7" fmla="*/ 14 h 15"/>
                <a:gd name="T8" fmla="*/ 7 w 12"/>
                <a:gd name="T9" fmla="*/ 15 h 15"/>
                <a:gd name="T10" fmla="*/ 12 w 12"/>
                <a:gd name="T11" fmla="*/ 13 h 15"/>
                <a:gd name="T12" fmla="*/ 12 w 12"/>
                <a:gd name="T13" fmla="*/ 12 h 15"/>
                <a:gd name="T14" fmla="*/ 12 w 12"/>
                <a:gd name="T15" fmla="*/ 10 h 15"/>
                <a:gd name="T16" fmla="*/ 11 w 12"/>
                <a:gd name="T17" fmla="*/ 10 h 15"/>
                <a:gd name="T18" fmla="*/ 11 w 12"/>
                <a:gd name="T19" fmla="*/ 10 h 15"/>
                <a:gd name="T20" fmla="*/ 11 w 12"/>
                <a:gd name="T21" fmla="*/ 10 h 15"/>
                <a:gd name="T22" fmla="*/ 11 w 12"/>
                <a:gd name="T23" fmla="*/ 7 h 15"/>
                <a:gd name="T24" fmla="*/ 9 w 12"/>
                <a:gd name="T25" fmla="*/ 4 h 15"/>
                <a:gd name="T26" fmla="*/ 8 w 12"/>
                <a:gd name="T27" fmla="*/ 3 h 15"/>
                <a:gd name="T28" fmla="*/ 8 w 12"/>
                <a:gd name="T29" fmla="*/ 3 h 15"/>
                <a:gd name="T30" fmla="*/ 5 w 12"/>
                <a:gd name="T31" fmla="*/ 0 h 15"/>
                <a:gd name="T32" fmla="*/ 5 w 12"/>
                <a:gd name="T33" fmla="*/ 0 h 15"/>
                <a:gd name="T34" fmla="*/ 2 w 12"/>
                <a:gd name="T35" fmla="*/ 1 h 15"/>
                <a:gd name="T36" fmla="*/ 0 w 12"/>
                <a:gd name="T37" fmla="*/ 3 h 15"/>
                <a:gd name="T38" fmla="*/ 7 w 12"/>
                <a:gd name="T3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15">
                  <a:moveTo>
                    <a:pt x="7" y="14"/>
                  </a:moveTo>
                  <a:cubicBezTo>
                    <a:pt x="7" y="14"/>
                    <a:pt x="7" y="13"/>
                    <a:pt x="7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1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8"/>
                    <a:pt x="11" y="7"/>
                  </a:cubicBezTo>
                  <a:cubicBezTo>
                    <a:pt x="10" y="6"/>
                    <a:pt x="9" y="5"/>
                    <a:pt x="9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5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5"/>
                    <a:pt x="6" y="9"/>
                    <a:pt x="7" y="14"/>
                  </a:cubicBezTo>
                  <a:close/>
                </a:path>
              </a:pathLst>
            </a:custGeom>
            <a:solidFill>
              <a:srgbClr val="8C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Freeform 57">
              <a:extLst>
                <a:ext uri="{FF2B5EF4-FFF2-40B4-BE49-F238E27FC236}">
                  <a16:creationId xmlns:a16="http://schemas.microsoft.com/office/drawing/2014/main" id="{E1B3BD0C-5FFE-BA47-9D0A-4E3E71610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5181" y="4865660"/>
              <a:ext cx="88208" cy="90469"/>
            </a:xfrm>
            <a:custGeom>
              <a:avLst/>
              <a:gdLst>
                <a:gd name="T0" fmla="*/ 16 w 23"/>
                <a:gd name="T1" fmla="*/ 8 h 23"/>
                <a:gd name="T2" fmla="*/ 7 w 23"/>
                <a:gd name="T3" fmla="*/ 2 h 23"/>
                <a:gd name="T4" fmla="*/ 0 w 23"/>
                <a:gd name="T5" fmla="*/ 6 h 23"/>
                <a:gd name="T6" fmla="*/ 0 w 23"/>
                <a:gd name="T7" fmla="*/ 9 h 23"/>
                <a:gd name="T8" fmla="*/ 2 w 23"/>
                <a:gd name="T9" fmla="*/ 10 h 23"/>
                <a:gd name="T10" fmla="*/ 2 w 23"/>
                <a:gd name="T11" fmla="*/ 8 h 23"/>
                <a:gd name="T12" fmla="*/ 7 w 23"/>
                <a:gd name="T13" fmla="*/ 5 h 23"/>
                <a:gd name="T14" fmla="*/ 16 w 23"/>
                <a:gd name="T15" fmla="*/ 11 h 23"/>
                <a:gd name="T16" fmla="*/ 21 w 23"/>
                <a:gd name="T17" fmla="*/ 19 h 23"/>
                <a:gd name="T18" fmla="*/ 21 w 23"/>
                <a:gd name="T19" fmla="*/ 21 h 23"/>
                <a:gd name="T20" fmla="*/ 23 w 23"/>
                <a:gd name="T21" fmla="*/ 23 h 23"/>
                <a:gd name="T22" fmla="*/ 23 w 23"/>
                <a:gd name="T23" fmla="*/ 20 h 23"/>
                <a:gd name="T24" fmla="*/ 16 w 23"/>
                <a:gd name="T25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16" y="8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5"/>
                    <a:pt x="4" y="4"/>
                    <a:pt x="7" y="5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9" y="12"/>
                    <a:pt x="21" y="16"/>
                    <a:pt x="21" y="19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6"/>
                    <a:pt x="20" y="10"/>
                    <a:pt x="16" y="8"/>
                  </a:cubicBezTo>
                  <a:close/>
                </a:path>
              </a:pathLst>
            </a:custGeom>
            <a:solidFill>
              <a:srgbClr val="8542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4" name="Freeform 58">
              <a:extLst>
                <a:ext uri="{FF2B5EF4-FFF2-40B4-BE49-F238E27FC236}">
                  <a16:creationId xmlns:a16="http://schemas.microsoft.com/office/drawing/2014/main" id="{74C10797-EC5D-6740-A930-8F3CF00D7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3388" y="4928989"/>
              <a:ext cx="20356" cy="27141"/>
            </a:xfrm>
            <a:custGeom>
              <a:avLst/>
              <a:gdLst>
                <a:gd name="T0" fmla="*/ 0 w 5"/>
                <a:gd name="T1" fmla="*/ 4 h 7"/>
                <a:gd name="T2" fmla="*/ 0 w 5"/>
                <a:gd name="T3" fmla="*/ 7 h 7"/>
                <a:gd name="T4" fmla="*/ 5 w 5"/>
                <a:gd name="T5" fmla="*/ 4 h 7"/>
                <a:gd name="T6" fmla="*/ 5 w 5"/>
                <a:gd name="T7" fmla="*/ 2 h 7"/>
                <a:gd name="T8" fmla="*/ 5 w 5"/>
                <a:gd name="T9" fmla="*/ 1 h 7"/>
                <a:gd name="T10" fmla="*/ 5 w 5"/>
                <a:gd name="T11" fmla="*/ 1 h 7"/>
                <a:gd name="T12" fmla="*/ 5 w 5"/>
                <a:gd name="T13" fmla="*/ 1 h 7"/>
                <a:gd name="T14" fmla="*/ 5 w 5"/>
                <a:gd name="T15" fmla="*/ 1 h 7"/>
                <a:gd name="T16" fmla="*/ 5 w 5"/>
                <a:gd name="T17" fmla="*/ 1 h 7"/>
                <a:gd name="T18" fmla="*/ 5 w 5"/>
                <a:gd name="T19" fmla="*/ 0 h 7"/>
                <a:gd name="T20" fmla="*/ 0 w 5"/>
                <a:gd name="T21" fmla="*/ 2 h 7"/>
                <a:gd name="T22" fmla="*/ 0 w 5"/>
                <a:gd name="T23" fmla="*/ 2 h 7"/>
                <a:gd name="T24" fmla="*/ 0 w 5"/>
                <a:gd name="T25" fmla="*/ 3 h 7"/>
                <a:gd name="T26" fmla="*/ 0 w 5"/>
                <a:gd name="T27" fmla="*/ 3 h 7"/>
                <a:gd name="T28" fmla="*/ 0 w 5"/>
                <a:gd name="T2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0" y="4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783C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5" name="Freeform 59">
              <a:extLst>
                <a:ext uri="{FF2B5EF4-FFF2-40B4-BE49-F238E27FC236}">
                  <a16:creationId xmlns:a16="http://schemas.microsoft.com/office/drawing/2014/main" id="{D6332CEA-313A-9D40-AF19-21DE61BF7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2322" y="4865660"/>
              <a:ext cx="54282" cy="31664"/>
            </a:xfrm>
            <a:custGeom>
              <a:avLst/>
              <a:gdLst>
                <a:gd name="T0" fmla="*/ 7 w 24"/>
                <a:gd name="T1" fmla="*/ 0 h 14"/>
                <a:gd name="T2" fmla="*/ 0 w 24"/>
                <a:gd name="T3" fmla="*/ 4 h 14"/>
                <a:gd name="T4" fmla="*/ 15 w 24"/>
                <a:gd name="T5" fmla="*/ 14 h 14"/>
                <a:gd name="T6" fmla="*/ 24 w 24"/>
                <a:gd name="T7" fmla="*/ 9 h 14"/>
                <a:gd name="T8" fmla="*/ 7 w 2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">
                  <a:moveTo>
                    <a:pt x="7" y="0"/>
                  </a:moveTo>
                  <a:lnTo>
                    <a:pt x="0" y="4"/>
                  </a:lnTo>
                  <a:lnTo>
                    <a:pt x="15" y="14"/>
                  </a:lnTo>
                  <a:lnTo>
                    <a:pt x="24" y="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8F4C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6" name="Freeform 60">
              <a:extLst>
                <a:ext uri="{FF2B5EF4-FFF2-40B4-BE49-F238E27FC236}">
                  <a16:creationId xmlns:a16="http://schemas.microsoft.com/office/drawing/2014/main" id="{62437537-E2D7-BD49-8010-6BDD0ADC1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6247" y="4913157"/>
              <a:ext cx="15833" cy="22617"/>
            </a:xfrm>
            <a:custGeom>
              <a:avLst/>
              <a:gdLst>
                <a:gd name="T0" fmla="*/ 2 w 4"/>
                <a:gd name="T1" fmla="*/ 0 h 6"/>
                <a:gd name="T2" fmla="*/ 4 w 4"/>
                <a:gd name="T3" fmla="*/ 5 h 6"/>
                <a:gd name="T4" fmla="*/ 2 w 4"/>
                <a:gd name="T5" fmla="*/ 6 h 6"/>
                <a:gd name="T6" fmla="*/ 0 w 4"/>
                <a:gd name="T7" fmla="*/ 4 h 6"/>
                <a:gd name="T8" fmla="*/ 1 w 4"/>
                <a:gd name="T9" fmla="*/ 2 h 6"/>
                <a:gd name="T10" fmla="*/ 2 w 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2" y="0"/>
                    <a:pt x="4" y="2"/>
                    <a:pt x="4" y="5"/>
                  </a:cubicBezTo>
                  <a:cubicBezTo>
                    <a:pt x="4" y="5"/>
                    <a:pt x="2" y="6"/>
                    <a:pt x="2" y="6"/>
                  </a:cubicBezTo>
                  <a:cubicBezTo>
                    <a:pt x="1" y="6"/>
                    <a:pt x="0" y="4"/>
                    <a:pt x="0" y="4"/>
                  </a:cubicBezTo>
                  <a:cubicBezTo>
                    <a:pt x="0" y="4"/>
                    <a:pt x="1" y="2"/>
                    <a:pt x="1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E8A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Freeform 61">
              <a:extLst>
                <a:ext uri="{FF2B5EF4-FFF2-40B4-BE49-F238E27FC236}">
                  <a16:creationId xmlns:a16="http://schemas.microsoft.com/office/drawing/2014/main" id="{708AC7CB-FB09-DD4B-9154-E44DDC006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1013" y="4831735"/>
              <a:ext cx="72375" cy="104040"/>
            </a:xfrm>
            <a:custGeom>
              <a:avLst/>
              <a:gdLst>
                <a:gd name="T0" fmla="*/ 7 w 19"/>
                <a:gd name="T1" fmla="*/ 0 h 27"/>
                <a:gd name="T2" fmla="*/ 2 w 19"/>
                <a:gd name="T3" fmla="*/ 5 h 27"/>
                <a:gd name="T4" fmla="*/ 0 w 19"/>
                <a:gd name="T5" fmla="*/ 10 h 27"/>
                <a:gd name="T6" fmla="*/ 1 w 19"/>
                <a:gd name="T7" fmla="*/ 19 h 27"/>
                <a:gd name="T8" fmla="*/ 13 w 19"/>
                <a:gd name="T9" fmla="*/ 27 h 27"/>
                <a:gd name="T10" fmla="*/ 14 w 19"/>
                <a:gd name="T11" fmla="*/ 20 h 27"/>
                <a:gd name="T12" fmla="*/ 18 w 19"/>
                <a:gd name="T13" fmla="*/ 15 h 27"/>
                <a:gd name="T14" fmla="*/ 18 w 19"/>
                <a:gd name="T15" fmla="*/ 5 h 27"/>
                <a:gd name="T16" fmla="*/ 7 w 19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7">
                  <a:moveTo>
                    <a:pt x="7" y="0"/>
                  </a:moveTo>
                  <a:cubicBezTo>
                    <a:pt x="5" y="3"/>
                    <a:pt x="3" y="4"/>
                    <a:pt x="2" y="5"/>
                  </a:cubicBezTo>
                  <a:cubicBezTo>
                    <a:pt x="1" y="7"/>
                    <a:pt x="0" y="8"/>
                    <a:pt x="0" y="10"/>
                  </a:cubicBezTo>
                  <a:cubicBezTo>
                    <a:pt x="0" y="14"/>
                    <a:pt x="0" y="18"/>
                    <a:pt x="1" y="19"/>
                  </a:cubicBezTo>
                  <a:cubicBezTo>
                    <a:pt x="3" y="22"/>
                    <a:pt x="9" y="25"/>
                    <a:pt x="13" y="27"/>
                  </a:cubicBezTo>
                  <a:cubicBezTo>
                    <a:pt x="14" y="27"/>
                    <a:pt x="13" y="22"/>
                    <a:pt x="14" y="20"/>
                  </a:cubicBezTo>
                  <a:cubicBezTo>
                    <a:pt x="15" y="18"/>
                    <a:pt x="17" y="17"/>
                    <a:pt x="18" y="15"/>
                  </a:cubicBezTo>
                  <a:cubicBezTo>
                    <a:pt x="19" y="12"/>
                    <a:pt x="18" y="9"/>
                    <a:pt x="18" y="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803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Freeform 62">
              <a:extLst>
                <a:ext uri="{FF2B5EF4-FFF2-40B4-BE49-F238E27FC236}">
                  <a16:creationId xmlns:a16="http://schemas.microsoft.com/office/drawing/2014/main" id="{1EEC91C1-B14B-E348-BB63-496400A78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4939" y="4847566"/>
              <a:ext cx="38450" cy="88208"/>
            </a:xfrm>
            <a:custGeom>
              <a:avLst/>
              <a:gdLst>
                <a:gd name="T0" fmla="*/ 5 w 10"/>
                <a:gd name="T1" fmla="*/ 23 h 23"/>
                <a:gd name="T2" fmla="*/ 5 w 10"/>
                <a:gd name="T3" fmla="*/ 16 h 23"/>
                <a:gd name="T4" fmla="*/ 9 w 10"/>
                <a:gd name="T5" fmla="*/ 11 h 23"/>
                <a:gd name="T6" fmla="*/ 9 w 10"/>
                <a:gd name="T7" fmla="*/ 1 h 23"/>
                <a:gd name="T8" fmla="*/ 6 w 10"/>
                <a:gd name="T9" fmla="*/ 0 h 23"/>
                <a:gd name="T10" fmla="*/ 6 w 10"/>
                <a:gd name="T11" fmla="*/ 1 h 23"/>
                <a:gd name="T12" fmla="*/ 5 w 10"/>
                <a:gd name="T13" fmla="*/ 7 h 23"/>
                <a:gd name="T14" fmla="*/ 1 w 10"/>
                <a:gd name="T15" fmla="*/ 14 h 23"/>
                <a:gd name="T16" fmla="*/ 1 w 10"/>
                <a:gd name="T17" fmla="*/ 21 h 23"/>
                <a:gd name="T18" fmla="*/ 5 w 1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23">
                  <a:moveTo>
                    <a:pt x="5" y="23"/>
                  </a:moveTo>
                  <a:cubicBezTo>
                    <a:pt x="5" y="20"/>
                    <a:pt x="4" y="18"/>
                    <a:pt x="5" y="16"/>
                  </a:cubicBezTo>
                  <a:cubicBezTo>
                    <a:pt x="6" y="14"/>
                    <a:pt x="8" y="13"/>
                    <a:pt x="9" y="11"/>
                  </a:cubicBezTo>
                  <a:cubicBezTo>
                    <a:pt x="10" y="8"/>
                    <a:pt x="9" y="5"/>
                    <a:pt x="9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4"/>
                    <a:pt x="5" y="6"/>
                    <a:pt x="5" y="7"/>
                  </a:cubicBezTo>
                  <a:cubicBezTo>
                    <a:pt x="3" y="11"/>
                    <a:pt x="2" y="11"/>
                    <a:pt x="1" y="14"/>
                  </a:cubicBezTo>
                  <a:cubicBezTo>
                    <a:pt x="1" y="15"/>
                    <a:pt x="0" y="18"/>
                    <a:pt x="1" y="21"/>
                  </a:cubicBezTo>
                  <a:cubicBezTo>
                    <a:pt x="1" y="21"/>
                    <a:pt x="4" y="23"/>
                    <a:pt x="5" y="23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9" name="Freeform 63">
              <a:extLst>
                <a:ext uri="{FF2B5EF4-FFF2-40B4-BE49-F238E27FC236}">
                  <a16:creationId xmlns:a16="http://schemas.microsoft.com/office/drawing/2014/main" id="{C3BCB016-CA71-8A44-AE45-69E6F2A3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9106" y="4451764"/>
              <a:ext cx="119873" cy="413898"/>
            </a:xfrm>
            <a:custGeom>
              <a:avLst/>
              <a:gdLst>
                <a:gd name="T0" fmla="*/ 12 w 31"/>
                <a:gd name="T1" fmla="*/ 7 h 107"/>
                <a:gd name="T2" fmla="*/ 12 w 31"/>
                <a:gd name="T3" fmla="*/ 53 h 107"/>
                <a:gd name="T4" fmla="*/ 1 w 31"/>
                <a:gd name="T5" fmla="*/ 97 h 107"/>
                <a:gd name="T6" fmla="*/ 14 w 31"/>
                <a:gd name="T7" fmla="*/ 103 h 107"/>
                <a:gd name="T8" fmla="*/ 29 w 31"/>
                <a:gd name="T9" fmla="*/ 58 h 107"/>
                <a:gd name="T10" fmla="*/ 29 w 31"/>
                <a:gd name="T11" fmla="*/ 8 h 107"/>
                <a:gd name="T12" fmla="*/ 21 w 31"/>
                <a:gd name="T13" fmla="*/ 1 h 107"/>
                <a:gd name="T14" fmla="*/ 12 w 31"/>
                <a:gd name="T15" fmla="*/ 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107">
                  <a:moveTo>
                    <a:pt x="12" y="7"/>
                  </a:moveTo>
                  <a:cubicBezTo>
                    <a:pt x="9" y="17"/>
                    <a:pt x="12" y="36"/>
                    <a:pt x="12" y="53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0" y="102"/>
                    <a:pt x="10" y="107"/>
                    <a:pt x="14" y="103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0" y="49"/>
                    <a:pt x="31" y="14"/>
                    <a:pt x="29" y="8"/>
                  </a:cubicBezTo>
                  <a:cubicBezTo>
                    <a:pt x="28" y="4"/>
                    <a:pt x="24" y="1"/>
                    <a:pt x="21" y="1"/>
                  </a:cubicBezTo>
                  <a:cubicBezTo>
                    <a:pt x="16" y="0"/>
                    <a:pt x="13" y="3"/>
                    <a:pt x="12" y="7"/>
                  </a:cubicBezTo>
                  <a:close/>
                </a:path>
              </a:pathLst>
            </a:custGeom>
            <a:solidFill>
              <a:srgbClr val="7AB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Freeform 64">
              <a:extLst>
                <a:ext uri="{FF2B5EF4-FFF2-40B4-BE49-F238E27FC236}">
                  <a16:creationId xmlns:a16="http://schemas.microsoft.com/office/drawing/2014/main" id="{924460DD-7A6C-EE4D-976C-057B41849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9106" y="4451764"/>
              <a:ext cx="81422" cy="398065"/>
            </a:xfrm>
            <a:custGeom>
              <a:avLst/>
              <a:gdLst>
                <a:gd name="T0" fmla="*/ 12 w 21"/>
                <a:gd name="T1" fmla="*/ 7 h 103"/>
                <a:gd name="T2" fmla="*/ 12 w 21"/>
                <a:gd name="T3" fmla="*/ 53 h 103"/>
                <a:gd name="T4" fmla="*/ 1 w 21"/>
                <a:gd name="T5" fmla="*/ 97 h 103"/>
                <a:gd name="T6" fmla="*/ 5 w 21"/>
                <a:gd name="T7" fmla="*/ 103 h 103"/>
                <a:gd name="T8" fmla="*/ 20 w 21"/>
                <a:gd name="T9" fmla="*/ 56 h 103"/>
                <a:gd name="T10" fmla="*/ 21 w 21"/>
                <a:gd name="T11" fmla="*/ 1 h 103"/>
                <a:gd name="T12" fmla="*/ 21 w 21"/>
                <a:gd name="T13" fmla="*/ 1 h 103"/>
                <a:gd name="T14" fmla="*/ 12 w 21"/>
                <a:gd name="T15" fmla="*/ 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3">
                  <a:moveTo>
                    <a:pt x="12" y="7"/>
                  </a:moveTo>
                  <a:cubicBezTo>
                    <a:pt x="9" y="17"/>
                    <a:pt x="12" y="36"/>
                    <a:pt x="12" y="53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0" y="99"/>
                    <a:pt x="3" y="102"/>
                    <a:pt x="5" y="103"/>
                  </a:cubicBezTo>
                  <a:cubicBezTo>
                    <a:pt x="10" y="87"/>
                    <a:pt x="14" y="72"/>
                    <a:pt x="20" y="56"/>
                  </a:cubicBezTo>
                  <a:cubicBezTo>
                    <a:pt x="19" y="35"/>
                    <a:pt x="16" y="14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6" y="0"/>
                    <a:pt x="13" y="3"/>
                    <a:pt x="12" y="7"/>
                  </a:cubicBezTo>
                  <a:close/>
                </a:path>
              </a:pathLst>
            </a:custGeom>
            <a:solidFill>
              <a:srgbClr val="6EB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Freeform 65">
              <a:extLst>
                <a:ext uri="{FF2B5EF4-FFF2-40B4-BE49-F238E27FC236}">
                  <a16:creationId xmlns:a16="http://schemas.microsoft.com/office/drawing/2014/main" id="{8B94E2F6-6D16-6544-A2AA-9DEBD61D6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1596" y="4370341"/>
              <a:ext cx="149274" cy="81422"/>
            </a:xfrm>
            <a:custGeom>
              <a:avLst/>
              <a:gdLst>
                <a:gd name="T0" fmla="*/ 29 w 38"/>
                <a:gd name="T1" fmla="*/ 0 h 21"/>
                <a:gd name="T2" fmla="*/ 14 w 38"/>
                <a:gd name="T3" fmla="*/ 9 h 21"/>
                <a:gd name="T4" fmla="*/ 2 w 38"/>
                <a:gd name="T5" fmla="*/ 8 h 21"/>
                <a:gd name="T6" fmla="*/ 0 w 38"/>
                <a:gd name="T7" fmla="*/ 15 h 21"/>
                <a:gd name="T8" fmla="*/ 9 w 38"/>
                <a:gd name="T9" fmla="*/ 21 h 21"/>
                <a:gd name="T10" fmla="*/ 33 w 38"/>
                <a:gd name="T11" fmla="*/ 21 h 21"/>
                <a:gd name="T12" fmla="*/ 38 w 38"/>
                <a:gd name="T13" fmla="*/ 7 h 21"/>
                <a:gd name="T14" fmla="*/ 33 w 38"/>
                <a:gd name="T15" fmla="*/ 0 h 21"/>
                <a:gd name="T16" fmla="*/ 29 w 38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1">
                  <a:moveTo>
                    <a:pt x="29" y="0"/>
                  </a:moveTo>
                  <a:cubicBezTo>
                    <a:pt x="14" y="9"/>
                    <a:pt x="14" y="9"/>
                    <a:pt x="14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8" y="21"/>
                    <a:pt x="9" y="21"/>
                  </a:cubicBezTo>
                  <a:cubicBezTo>
                    <a:pt x="10" y="21"/>
                    <a:pt x="33" y="21"/>
                    <a:pt x="33" y="21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7AB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Freeform 66">
              <a:extLst>
                <a:ext uri="{FF2B5EF4-FFF2-40B4-BE49-F238E27FC236}">
                  <a16:creationId xmlns:a16="http://schemas.microsoft.com/office/drawing/2014/main" id="{3D26E7A7-A934-654C-BB4E-637C6A158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0287" y="4354509"/>
              <a:ext cx="128919" cy="76899"/>
            </a:xfrm>
            <a:custGeom>
              <a:avLst/>
              <a:gdLst>
                <a:gd name="T0" fmla="*/ 29 w 33"/>
                <a:gd name="T1" fmla="*/ 0 h 20"/>
                <a:gd name="T2" fmla="*/ 5 w 33"/>
                <a:gd name="T3" fmla="*/ 6 h 20"/>
                <a:gd name="T4" fmla="*/ 5 w 33"/>
                <a:gd name="T5" fmla="*/ 5 h 20"/>
                <a:gd name="T6" fmla="*/ 0 w 33"/>
                <a:gd name="T7" fmla="*/ 13 h 20"/>
                <a:gd name="T8" fmla="*/ 33 w 33"/>
                <a:gd name="T9" fmla="*/ 8 h 20"/>
                <a:gd name="T10" fmla="*/ 29 w 33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0">
                  <a:moveTo>
                    <a:pt x="29" y="0"/>
                  </a:moveTo>
                  <a:cubicBezTo>
                    <a:pt x="28" y="5"/>
                    <a:pt x="13" y="8"/>
                    <a:pt x="5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0" y="10"/>
                    <a:pt x="0" y="13"/>
                  </a:cubicBezTo>
                  <a:cubicBezTo>
                    <a:pt x="7" y="20"/>
                    <a:pt x="30" y="16"/>
                    <a:pt x="33" y="8"/>
                  </a:cubicBezTo>
                  <a:cubicBezTo>
                    <a:pt x="33" y="6"/>
                    <a:pt x="30" y="2"/>
                    <a:pt x="29" y="0"/>
                  </a:cubicBezTo>
                  <a:close/>
                </a:path>
              </a:pathLst>
            </a:custGeom>
            <a:solidFill>
              <a:srgbClr val="87C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Freeform 67">
              <a:extLst>
                <a:ext uri="{FF2B5EF4-FFF2-40B4-BE49-F238E27FC236}">
                  <a16:creationId xmlns:a16="http://schemas.microsoft.com/office/drawing/2014/main" id="{9212FE25-29FE-E645-860C-1F0BEA380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8850" y="5507992"/>
              <a:ext cx="58805" cy="142490"/>
            </a:xfrm>
            <a:custGeom>
              <a:avLst/>
              <a:gdLst>
                <a:gd name="T0" fmla="*/ 0 w 15"/>
                <a:gd name="T1" fmla="*/ 9 h 37"/>
                <a:gd name="T2" fmla="*/ 3 w 15"/>
                <a:gd name="T3" fmla="*/ 36 h 37"/>
                <a:gd name="T4" fmla="*/ 5 w 15"/>
                <a:gd name="T5" fmla="*/ 37 h 37"/>
                <a:gd name="T6" fmla="*/ 7 w 15"/>
                <a:gd name="T7" fmla="*/ 37 h 37"/>
                <a:gd name="T8" fmla="*/ 13 w 15"/>
                <a:gd name="T9" fmla="*/ 9 h 37"/>
                <a:gd name="T10" fmla="*/ 0 w 15"/>
                <a:gd name="T11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7">
                  <a:moveTo>
                    <a:pt x="0" y="9"/>
                  </a:moveTo>
                  <a:cubicBezTo>
                    <a:pt x="4" y="17"/>
                    <a:pt x="3" y="28"/>
                    <a:pt x="3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29"/>
                    <a:pt x="11" y="16"/>
                    <a:pt x="13" y="9"/>
                  </a:cubicBezTo>
                  <a:cubicBezTo>
                    <a:pt x="15" y="0"/>
                    <a:pt x="4" y="7"/>
                    <a:pt x="0" y="9"/>
                  </a:cubicBezTo>
                  <a:close/>
                </a:path>
              </a:pathLst>
            </a:custGeom>
            <a:solidFill>
              <a:srgbClr val="1111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Freeform 68">
              <a:extLst>
                <a:ext uri="{FF2B5EF4-FFF2-40B4-BE49-F238E27FC236}">
                  <a16:creationId xmlns:a16="http://schemas.microsoft.com/office/drawing/2014/main" id="{09CB7D7C-F0F0-8245-9747-8F81DBF5F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502" y="4714125"/>
              <a:ext cx="194509" cy="481750"/>
            </a:xfrm>
            <a:custGeom>
              <a:avLst/>
              <a:gdLst>
                <a:gd name="T0" fmla="*/ 37 w 50"/>
                <a:gd name="T1" fmla="*/ 0 h 124"/>
                <a:gd name="T2" fmla="*/ 4 w 50"/>
                <a:gd name="T3" fmla="*/ 13 h 124"/>
                <a:gd name="T4" fmla="*/ 5 w 50"/>
                <a:gd name="T5" fmla="*/ 56 h 124"/>
                <a:gd name="T6" fmla="*/ 26 w 50"/>
                <a:gd name="T7" fmla="*/ 55 h 124"/>
                <a:gd name="T8" fmla="*/ 26 w 50"/>
                <a:gd name="T9" fmla="*/ 63 h 124"/>
                <a:gd name="T10" fmla="*/ 8 w 50"/>
                <a:gd name="T11" fmla="*/ 75 h 124"/>
                <a:gd name="T12" fmla="*/ 9 w 50"/>
                <a:gd name="T13" fmla="*/ 124 h 124"/>
                <a:gd name="T14" fmla="*/ 40 w 50"/>
                <a:gd name="T15" fmla="*/ 106 h 124"/>
                <a:gd name="T16" fmla="*/ 40 w 50"/>
                <a:gd name="T17" fmla="*/ 80 h 124"/>
                <a:gd name="T18" fmla="*/ 45 w 50"/>
                <a:gd name="T19" fmla="*/ 44 h 124"/>
                <a:gd name="T20" fmla="*/ 37 w 50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124">
                  <a:moveTo>
                    <a:pt x="37" y="0"/>
                  </a:moveTo>
                  <a:cubicBezTo>
                    <a:pt x="27" y="9"/>
                    <a:pt x="15" y="12"/>
                    <a:pt x="4" y="13"/>
                  </a:cubicBezTo>
                  <a:cubicBezTo>
                    <a:pt x="3" y="27"/>
                    <a:pt x="0" y="51"/>
                    <a:pt x="5" y="56"/>
                  </a:cubicBezTo>
                  <a:cubicBezTo>
                    <a:pt x="8" y="60"/>
                    <a:pt x="10" y="61"/>
                    <a:pt x="26" y="55"/>
                  </a:cubicBezTo>
                  <a:cubicBezTo>
                    <a:pt x="28" y="54"/>
                    <a:pt x="34" y="57"/>
                    <a:pt x="26" y="63"/>
                  </a:cubicBezTo>
                  <a:cubicBezTo>
                    <a:pt x="20" y="67"/>
                    <a:pt x="9" y="71"/>
                    <a:pt x="8" y="75"/>
                  </a:cubicBezTo>
                  <a:cubicBezTo>
                    <a:pt x="9" y="87"/>
                    <a:pt x="7" y="102"/>
                    <a:pt x="9" y="124"/>
                  </a:cubicBezTo>
                  <a:cubicBezTo>
                    <a:pt x="22" y="120"/>
                    <a:pt x="32" y="113"/>
                    <a:pt x="40" y="106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0" y="62"/>
                    <a:pt x="39" y="61"/>
                    <a:pt x="45" y="44"/>
                  </a:cubicBezTo>
                  <a:cubicBezTo>
                    <a:pt x="50" y="29"/>
                    <a:pt x="47" y="18"/>
                    <a:pt x="37" y="0"/>
                  </a:cubicBezTo>
                  <a:close/>
                </a:path>
              </a:pathLst>
            </a:custGeom>
            <a:solidFill>
              <a:srgbClr val="4F22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5" name="Group 165">
            <a:extLst>
              <a:ext uri="{FF2B5EF4-FFF2-40B4-BE49-F238E27FC236}">
                <a16:creationId xmlns:a16="http://schemas.microsoft.com/office/drawing/2014/main" id="{33E27CF6-3C8F-7A44-B4AC-AA2F645E8383}"/>
              </a:ext>
            </a:extLst>
          </p:cNvPr>
          <p:cNvGrpSpPr>
            <a:grpSpLocks noChangeAspect="1"/>
          </p:cNvGrpSpPr>
          <p:nvPr/>
        </p:nvGrpSpPr>
        <p:grpSpPr>
          <a:xfrm>
            <a:off x="4615349" y="2147853"/>
            <a:ext cx="261247" cy="1103713"/>
            <a:chOff x="2135075" y="609080"/>
            <a:chExt cx="382234" cy="1614877"/>
          </a:xfrm>
        </p:grpSpPr>
        <p:sp>
          <p:nvSpPr>
            <p:cNvPr id="176" name="Freeform 110">
              <a:extLst>
                <a:ext uri="{FF2B5EF4-FFF2-40B4-BE49-F238E27FC236}">
                  <a16:creationId xmlns:a16="http://schemas.microsoft.com/office/drawing/2014/main" id="{902AFCF7-E2FA-134A-9F9B-D18495A27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941" y="837515"/>
              <a:ext cx="167368" cy="454609"/>
            </a:xfrm>
            <a:custGeom>
              <a:avLst/>
              <a:gdLst>
                <a:gd name="T0" fmla="*/ 18 w 43"/>
                <a:gd name="T1" fmla="*/ 0 h 117"/>
                <a:gd name="T2" fmla="*/ 14 w 43"/>
                <a:gd name="T3" fmla="*/ 107 h 117"/>
                <a:gd name="T4" fmla="*/ 31 w 43"/>
                <a:gd name="T5" fmla="*/ 111 h 117"/>
                <a:gd name="T6" fmla="*/ 43 w 43"/>
                <a:gd name="T7" fmla="*/ 64 h 117"/>
                <a:gd name="T8" fmla="*/ 40 w 43"/>
                <a:gd name="T9" fmla="*/ 35 h 117"/>
                <a:gd name="T10" fmla="*/ 18 w 43"/>
                <a:gd name="T1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17">
                  <a:moveTo>
                    <a:pt x="18" y="0"/>
                  </a:moveTo>
                  <a:cubicBezTo>
                    <a:pt x="0" y="11"/>
                    <a:pt x="9" y="85"/>
                    <a:pt x="14" y="107"/>
                  </a:cubicBezTo>
                  <a:cubicBezTo>
                    <a:pt x="15" y="112"/>
                    <a:pt x="29" y="117"/>
                    <a:pt x="31" y="111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55"/>
                    <a:pt x="41" y="45"/>
                    <a:pt x="40" y="35"/>
                  </a:cubicBezTo>
                  <a:cubicBezTo>
                    <a:pt x="36" y="13"/>
                    <a:pt x="34" y="2"/>
                    <a:pt x="18" y="0"/>
                  </a:cubicBezTo>
                  <a:close/>
                </a:path>
              </a:pathLst>
            </a:custGeom>
            <a:solidFill>
              <a:srgbClr val="3A4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Freeform 111">
              <a:extLst>
                <a:ext uri="{FF2B5EF4-FFF2-40B4-BE49-F238E27FC236}">
                  <a16:creationId xmlns:a16="http://schemas.microsoft.com/office/drawing/2014/main" id="{09DDF95F-7D3D-EA4D-990F-20D020164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941" y="903105"/>
              <a:ext cx="135704" cy="377710"/>
            </a:xfrm>
            <a:custGeom>
              <a:avLst/>
              <a:gdLst>
                <a:gd name="T0" fmla="*/ 17 w 35"/>
                <a:gd name="T1" fmla="*/ 0 h 97"/>
                <a:gd name="T2" fmla="*/ 14 w 35"/>
                <a:gd name="T3" fmla="*/ 90 h 97"/>
                <a:gd name="T4" fmla="*/ 26 w 35"/>
                <a:gd name="T5" fmla="*/ 97 h 97"/>
                <a:gd name="T6" fmla="*/ 35 w 35"/>
                <a:gd name="T7" fmla="*/ 49 h 97"/>
                <a:gd name="T8" fmla="*/ 34 w 35"/>
                <a:gd name="T9" fmla="*/ 24 h 97"/>
                <a:gd name="T10" fmla="*/ 17 w 35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97">
                  <a:moveTo>
                    <a:pt x="17" y="0"/>
                  </a:moveTo>
                  <a:cubicBezTo>
                    <a:pt x="0" y="11"/>
                    <a:pt x="9" y="68"/>
                    <a:pt x="14" y="90"/>
                  </a:cubicBezTo>
                  <a:cubicBezTo>
                    <a:pt x="14" y="93"/>
                    <a:pt x="21" y="97"/>
                    <a:pt x="26" y="97"/>
                  </a:cubicBezTo>
                  <a:cubicBezTo>
                    <a:pt x="29" y="75"/>
                    <a:pt x="34" y="60"/>
                    <a:pt x="35" y="49"/>
                  </a:cubicBezTo>
                  <a:cubicBezTo>
                    <a:pt x="35" y="41"/>
                    <a:pt x="35" y="34"/>
                    <a:pt x="34" y="24"/>
                  </a:cubicBezTo>
                  <a:cubicBezTo>
                    <a:pt x="32" y="4"/>
                    <a:pt x="25" y="2"/>
                    <a:pt x="17" y="0"/>
                  </a:cubicBezTo>
                  <a:close/>
                </a:path>
              </a:pathLst>
            </a:custGeom>
            <a:solidFill>
              <a:srgbClr val="3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Freeform 112">
              <a:extLst>
                <a:ext uri="{FF2B5EF4-FFF2-40B4-BE49-F238E27FC236}">
                  <a16:creationId xmlns:a16="http://schemas.microsoft.com/office/drawing/2014/main" id="{6DA17FAB-B466-AC47-A821-DD6722BB3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530" y="1298909"/>
              <a:ext cx="58805" cy="140227"/>
            </a:xfrm>
            <a:custGeom>
              <a:avLst/>
              <a:gdLst>
                <a:gd name="T0" fmla="*/ 9 w 15"/>
                <a:gd name="T1" fmla="*/ 0 h 36"/>
                <a:gd name="T2" fmla="*/ 7 w 15"/>
                <a:gd name="T3" fmla="*/ 36 h 36"/>
                <a:gd name="T4" fmla="*/ 1 w 15"/>
                <a:gd name="T5" fmla="*/ 36 h 36"/>
                <a:gd name="T6" fmla="*/ 1 w 15"/>
                <a:gd name="T7" fmla="*/ 11 h 36"/>
                <a:gd name="T8" fmla="*/ 0 w 15"/>
                <a:gd name="T9" fmla="*/ 1 h 36"/>
                <a:gd name="T10" fmla="*/ 9 w 15"/>
                <a:gd name="T1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36">
                  <a:moveTo>
                    <a:pt x="9" y="0"/>
                  </a:moveTo>
                  <a:cubicBezTo>
                    <a:pt x="15" y="16"/>
                    <a:pt x="11" y="20"/>
                    <a:pt x="7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CAC0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9" name="Freeform 113">
              <a:extLst>
                <a:ext uri="{FF2B5EF4-FFF2-40B4-BE49-F238E27FC236}">
                  <a16:creationId xmlns:a16="http://schemas.microsoft.com/office/drawing/2014/main" id="{B0ACC64C-3B6E-284B-9354-3E383A809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772" y="2006830"/>
              <a:ext cx="144751" cy="147013"/>
            </a:xfrm>
            <a:custGeom>
              <a:avLst/>
              <a:gdLst>
                <a:gd name="T0" fmla="*/ 9 w 37"/>
                <a:gd name="T1" fmla="*/ 21 h 38"/>
                <a:gd name="T2" fmla="*/ 15 w 37"/>
                <a:gd name="T3" fmla="*/ 25 h 38"/>
                <a:gd name="T4" fmla="*/ 15 w 37"/>
                <a:gd name="T5" fmla="*/ 29 h 38"/>
                <a:gd name="T6" fmla="*/ 27 w 37"/>
                <a:gd name="T7" fmla="*/ 37 h 38"/>
                <a:gd name="T8" fmla="*/ 36 w 37"/>
                <a:gd name="T9" fmla="*/ 28 h 38"/>
                <a:gd name="T10" fmla="*/ 35 w 37"/>
                <a:gd name="T11" fmla="*/ 13 h 38"/>
                <a:gd name="T12" fmla="*/ 21 w 37"/>
                <a:gd name="T13" fmla="*/ 7 h 38"/>
                <a:gd name="T14" fmla="*/ 6 w 37"/>
                <a:gd name="T15" fmla="*/ 1 h 38"/>
                <a:gd name="T16" fmla="*/ 0 w 37"/>
                <a:gd name="T17" fmla="*/ 5 h 38"/>
                <a:gd name="T18" fmla="*/ 9 w 37"/>
                <a:gd name="T19" fmla="*/ 2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8">
                  <a:moveTo>
                    <a:pt x="9" y="21"/>
                  </a:moveTo>
                  <a:cubicBezTo>
                    <a:pt x="10" y="23"/>
                    <a:pt x="12" y="23"/>
                    <a:pt x="15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9" y="35"/>
                    <a:pt x="23" y="38"/>
                    <a:pt x="27" y="37"/>
                  </a:cubicBezTo>
                  <a:cubicBezTo>
                    <a:pt x="34" y="35"/>
                    <a:pt x="36" y="33"/>
                    <a:pt x="36" y="28"/>
                  </a:cubicBezTo>
                  <a:cubicBezTo>
                    <a:pt x="36" y="21"/>
                    <a:pt x="37" y="19"/>
                    <a:pt x="35" y="13"/>
                  </a:cubicBezTo>
                  <a:cubicBezTo>
                    <a:pt x="28" y="9"/>
                    <a:pt x="25" y="8"/>
                    <a:pt x="21" y="7"/>
                  </a:cubicBezTo>
                  <a:cubicBezTo>
                    <a:pt x="17" y="5"/>
                    <a:pt x="11" y="2"/>
                    <a:pt x="6" y="1"/>
                  </a:cubicBezTo>
                  <a:cubicBezTo>
                    <a:pt x="2" y="0"/>
                    <a:pt x="1" y="3"/>
                    <a:pt x="0" y="5"/>
                  </a:cubicBezTo>
                  <a:cubicBezTo>
                    <a:pt x="0" y="10"/>
                    <a:pt x="4" y="17"/>
                    <a:pt x="9" y="21"/>
                  </a:cubicBezTo>
                  <a:close/>
                </a:path>
              </a:pathLst>
            </a:custGeom>
            <a:solidFill>
              <a:srgbClr val="111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0" name="Freeform 114">
              <a:extLst>
                <a:ext uri="{FF2B5EF4-FFF2-40B4-BE49-F238E27FC236}">
                  <a16:creationId xmlns:a16="http://schemas.microsoft.com/office/drawing/2014/main" id="{515CBC38-DAB0-8942-A7AA-69397114A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772" y="2009093"/>
              <a:ext cx="140227" cy="144751"/>
            </a:xfrm>
            <a:custGeom>
              <a:avLst/>
              <a:gdLst>
                <a:gd name="T0" fmla="*/ 9 w 36"/>
                <a:gd name="T1" fmla="*/ 20 h 37"/>
                <a:gd name="T2" fmla="*/ 15 w 36"/>
                <a:gd name="T3" fmla="*/ 24 h 37"/>
                <a:gd name="T4" fmla="*/ 15 w 36"/>
                <a:gd name="T5" fmla="*/ 28 h 37"/>
                <a:gd name="T6" fmla="*/ 27 w 36"/>
                <a:gd name="T7" fmla="*/ 36 h 37"/>
                <a:gd name="T8" fmla="*/ 36 w 36"/>
                <a:gd name="T9" fmla="*/ 27 h 37"/>
                <a:gd name="T10" fmla="*/ 36 w 36"/>
                <a:gd name="T11" fmla="*/ 18 h 37"/>
                <a:gd name="T12" fmla="*/ 12 w 36"/>
                <a:gd name="T13" fmla="*/ 14 h 37"/>
                <a:gd name="T14" fmla="*/ 2 w 36"/>
                <a:gd name="T15" fmla="*/ 0 h 37"/>
                <a:gd name="T16" fmla="*/ 0 w 36"/>
                <a:gd name="T17" fmla="*/ 4 h 37"/>
                <a:gd name="T18" fmla="*/ 9 w 36"/>
                <a:gd name="T19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7">
                  <a:moveTo>
                    <a:pt x="9" y="20"/>
                  </a:moveTo>
                  <a:cubicBezTo>
                    <a:pt x="10" y="22"/>
                    <a:pt x="12" y="22"/>
                    <a:pt x="15" y="24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9" y="34"/>
                    <a:pt x="23" y="37"/>
                    <a:pt x="27" y="36"/>
                  </a:cubicBezTo>
                  <a:cubicBezTo>
                    <a:pt x="34" y="34"/>
                    <a:pt x="36" y="32"/>
                    <a:pt x="36" y="27"/>
                  </a:cubicBezTo>
                  <a:cubicBezTo>
                    <a:pt x="36" y="23"/>
                    <a:pt x="36" y="21"/>
                    <a:pt x="36" y="18"/>
                  </a:cubicBezTo>
                  <a:cubicBezTo>
                    <a:pt x="28" y="23"/>
                    <a:pt x="20" y="22"/>
                    <a:pt x="12" y="14"/>
                  </a:cubicBezTo>
                  <a:cubicBezTo>
                    <a:pt x="10" y="12"/>
                    <a:pt x="3" y="5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9"/>
                    <a:pt x="4" y="16"/>
                    <a:pt x="9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Freeform 115">
              <a:extLst>
                <a:ext uri="{FF2B5EF4-FFF2-40B4-BE49-F238E27FC236}">
                  <a16:creationId xmlns:a16="http://schemas.microsoft.com/office/drawing/2014/main" id="{75FD4AF2-0F4C-914D-8A4F-A1E3C6FB8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169" y="2101823"/>
              <a:ext cx="201295" cy="122134"/>
            </a:xfrm>
            <a:custGeom>
              <a:avLst/>
              <a:gdLst>
                <a:gd name="T0" fmla="*/ 44 w 52"/>
                <a:gd name="T1" fmla="*/ 10 h 31"/>
                <a:gd name="T2" fmla="*/ 31 w 52"/>
                <a:gd name="T3" fmla="*/ 3 h 31"/>
                <a:gd name="T4" fmla="*/ 7 w 52"/>
                <a:gd name="T5" fmla="*/ 1 h 31"/>
                <a:gd name="T6" fmla="*/ 4 w 52"/>
                <a:gd name="T7" fmla="*/ 1 h 31"/>
                <a:gd name="T8" fmla="*/ 3 w 52"/>
                <a:gd name="T9" fmla="*/ 9 h 31"/>
                <a:gd name="T10" fmla="*/ 12 w 52"/>
                <a:gd name="T11" fmla="*/ 17 h 31"/>
                <a:gd name="T12" fmla="*/ 23 w 52"/>
                <a:gd name="T13" fmla="*/ 23 h 31"/>
                <a:gd name="T14" fmla="*/ 31 w 52"/>
                <a:gd name="T15" fmla="*/ 25 h 31"/>
                <a:gd name="T16" fmla="*/ 31 w 52"/>
                <a:gd name="T17" fmla="*/ 28 h 31"/>
                <a:gd name="T18" fmla="*/ 37 w 52"/>
                <a:gd name="T19" fmla="*/ 31 h 31"/>
                <a:gd name="T20" fmla="*/ 50 w 52"/>
                <a:gd name="T21" fmla="*/ 25 h 31"/>
                <a:gd name="T22" fmla="*/ 49 w 52"/>
                <a:gd name="T23" fmla="*/ 11 h 31"/>
                <a:gd name="T24" fmla="*/ 44 w 52"/>
                <a:gd name="T25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31">
                  <a:moveTo>
                    <a:pt x="44" y="10"/>
                  </a:moveTo>
                  <a:cubicBezTo>
                    <a:pt x="42" y="9"/>
                    <a:pt x="38" y="2"/>
                    <a:pt x="31" y="3"/>
                  </a:cubicBezTo>
                  <a:cubicBezTo>
                    <a:pt x="23" y="5"/>
                    <a:pt x="14" y="1"/>
                    <a:pt x="7" y="1"/>
                  </a:cubicBezTo>
                  <a:cubicBezTo>
                    <a:pt x="6" y="1"/>
                    <a:pt x="4" y="0"/>
                    <a:pt x="4" y="1"/>
                  </a:cubicBezTo>
                  <a:cubicBezTo>
                    <a:pt x="0" y="3"/>
                    <a:pt x="0" y="6"/>
                    <a:pt x="3" y="9"/>
                  </a:cubicBezTo>
                  <a:cubicBezTo>
                    <a:pt x="5" y="12"/>
                    <a:pt x="9" y="15"/>
                    <a:pt x="12" y="17"/>
                  </a:cubicBezTo>
                  <a:cubicBezTo>
                    <a:pt x="16" y="19"/>
                    <a:pt x="18" y="21"/>
                    <a:pt x="23" y="23"/>
                  </a:cubicBezTo>
                  <a:cubicBezTo>
                    <a:pt x="26" y="24"/>
                    <a:pt x="28" y="24"/>
                    <a:pt x="31" y="25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3" y="30"/>
                    <a:pt x="36" y="31"/>
                    <a:pt x="37" y="31"/>
                  </a:cubicBezTo>
                  <a:cubicBezTo>
                    <a:pt x="42" y="31"/>
                    <a:pt x="46" y="29"/>
                    <a:pt x="50" y="25"/>
                  </a:cubicBezTo>
                  <a:cubicBezTo>
                    <a:pt x="50" y="21"/>
                    <a:pt x="52" y="17"/>
                    <a:pt x="49" y="11"/>
                  </a:cubicBezTo>
                  <a:lnTo>
                    <a:pt x="44" y="10"/>
                  </a:lnTo>
                  <a:close/>
                </a:path>
              </a:pathLst>
            </a:custGeom>
            <a:solidFill>
              <a:srgbClr val="111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2" name="Freeform 116">
              <a:extLst>
                <a:ext uri="{FF2B5EF4-FFF2-40B4-BE49-F238E27FC236}">
                  <a16:creationId xmlns:a16="http://schemas.microsoft.com/office/drawing/2014/main" id="{BA74AE79-CBDA-FB4D-AEB3-C872165E0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169" y="2115394"/>
              <a:ext cx="196771" cy="108563"/>
            </a:xfrm>
            <a:custGeom>
              <a:avLst/>
              <a:gdLst>
                <a:gd name="T0" fmla="*/ 2 w 51"/>
                <a:gd name="T1" fmla="*/ 0 h 28"/>
                <a:gd name="T2" fmla="*/ 3 w 51"/>
                <a:gd name="T3" fmla="*/ 6 h 28"/>
                <a:gd name="T4" fmla="*/ 12 w 51"/>
                <a:gd name="T5" fmla="*/ 14 h 28"/>
                <a:gd name="T6" fmla="*/ 23 w 51"/>
                <a:gd name="T7" fmla="*/ 20 h 28"/>
                <a:gd name="T8" fmla="*/ 31 w 51"/>
                <a:gd name="T9" fmla="*/ 22 h 28"/>
                <a:gd name="T10" fmla="*/ 31 w 51"/>
                <a:gd name="T11" fmla="*/ 25 h 28"/>
                <a:gd name="T12" fmla="*/ 37 w 51"/>
                <a:gd name="T13" fmla="*/ 28 h 28"/>
                <a:gd name="T14" fmla="*/ 50 w 51"/>
                <a:gd name="T15" fmla="*/ 22 h 28"/>
                <a:gd name="T16" fmla="*/ 50 w 51"/>
                <a:gd name="T17" fmla="*/ 12 h 28"/>
                <a:gd name="T18" fmla="*/ 33 w 51"/>
                <a:gd name="T19" fmla="*/ 14 h 28"/>
                <a:gd name="T20" fmla="*/ 10 w 51"/>
                <a:gd name="T21" fmla="*/ 6 h 28"/>
                <a:gd name="T22" fmla="*/ 2 w 51"/>
                <a:gd name="T2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28">
                  <a:moveTo>
                    <a:pt x="2" y="0"/>
                  </a:moveTo>
                  <a:cubicBezTo>
                    <a:pt x="0" y="2"/>
                    <a:pt x="1" y="4"/>
                    <a:pt x="3" y="6"/>
                  </a:cubicBezTo>
                  <a:cubicBezTo>
                    <a:pt x="5" y="9"/>
                    <a:pt x="9" y="12"/>
                    <a:pt x="12" y="14"/>
                  </a:cubicBezTo>
                  <a:cubicBezTo>
                    <a:pt x="16" y="16"/>
                    <a:pt x="18" y="18"/>
                    <a:pt x="23" y="20"/>
                  </a:cubicBezTo>
                  <a:cubicBezTo>
                    <a:pt x="26" y="21"/>
                    <a:pt x="28" y="21"/>
                    <a:pt x="31" y="22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3" y="27"/>
                    <a:pt x="36" y="28"/>
                    <a:pt x="37" y="28"/>
                  </a:cubicBezTo>
                  <a:cubicBezTo>
                    <a:pt x="42" y="28"/>
                    <a:pt x="46" y="26"/>
                    <a:pt x="50" y="22"/>
                  </a:cubicBezTo>
                  <a:cubicBezTo>
                    <a:pt x="50" y="19"/>
                    <a:pt x="51" y="16"/>
                    <a:pt x="50" y="12"/>
                  </a:cubicBezTo>
                  <a:cubicBezTo>
                    <a:pt x="42" y="18"/>
                    <a:pt x="36" y="14"/>
                    <a:pt x="33" y="14"/>
                  </a:cubicBezTo>
                  <a:cubicBezTo>
                    <a:pt x="28" y="13"/>
                    <a:pt x="21" y="14"/>
                    <a:pt x="10" y="6"/>
                  </a:cubicBezTo>
                  <a:cubicBezTo>
                    <a:pt x="7" y="4"/>
                    <a:pt x="4" y="2"/>
                    <a:pt x="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Freeform 117">
              <a:extLst>
                <a:ext uri="{FF2B5EF4-FFF2-40B4-BE49-F238E27FC236}">
                  <a16:creationId xmlns:a16="http://schemas.microsoft.com/office/drawing/2014/main" id="{E5FB4CF1-7208-1F43-BA1E-59E87CCCE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4479" y="2101823"/>
              <a:ext cx="90469" cy="47497"/>
            </a:xfrm>
            <a:custGeom>
              <a:avLst/>
              <a:gdLst>
                <a:gd name="T0" fmla="*/ 23 w 23"/>
                <a:gd name="T1" fmla="*/ 12 h 12"/>
                <a:gd name="T2" fmla="*/ 22 w 23"/>
                <a:gd name="T3" fmla="*/ 5 h 12"/>
                <a:gd name="T4" fmla="*/ 8 w 23"/>
                <a:gd name="T5" fmla="*/ 2 h 12"/>
                <a:gd name="T6" fmla="*/ 2 w 23"/>
                <a:gd name="T7" fmla="*/ 3 h 12"/>
                <a:gd name="T8" fmla="*/ 23 w 23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2">
                  <a:moveTo>
                    <a:pt x="23" y="12"/>
                  </a:moveTo>
                  <a:cubicBezTo>
                    <a:pt x="21" y="8"/>
                    <a:pt x="21" y="6"/>
                    <a:pt x="22" y="5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8" y="9"/>
                    <a:pt x="16" y="10"/>
                    <a:pt x="23" y="12"/>
                  </a:cubicBezTo>
                  <a:close/>
                </a:path>
              </a:pathLst>
            </a:custGeom>
            <a:solidFill>
              <a:srgbClr val="2023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Freeform 118">
              <a:extLst>
                <a:ext uri="{FF2B5EF4-FFF2-40B4-BE49-F238E27FC236}">
                  <a16:creationId xmlns:a16="http://schemas.microsoft.com/office/drawing/2014/main" id="{98CA5D02-1165-7E41-91A6-7A652F549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6014" y="1326050"/>
              <a:ext cx="194509" cy="768989"/>
            </a:xfrm>
            <a:custGeom>
              <a:avLst/>
              <a:gdLst>
                <a:gd name="T0" fmla="*/ 0 w 50"/>
                <a:gd name="T1" fmla="*/ 20 h 198"/>
                <a:gd name="T2" fmla="*/ 12 w 50"/>
                <a:gd name="T3" fmla="*/ 112 h 198"/>
                <a:gd name="T4" fmla="*/ 28 w 50"/>
                <a:gd name="T5" fmla="*/ 187 h 198"/>
                <a:gd name="T6" fmla="*/ 35 w 50"/>
                <a:gd name="T7" fmla="*/ 195 h 198"/>
                <a:gd name="T8" fmla="*/ 50 w 50"/>
                <a:gd name="T9" fmla="*/ 194 h 198"/>
                <a:gd name="T10" fmla="*/ 49 w 50"/>
                <a:gd name="T11" fmla="*/ 135 h 198"/>
                <a:gd name="T12" fmla="*/ 39 w 50"/>
                <a:gd name="T13" fmla="*/ 101 h 198"/>
                <a:gd name="T14" fmla="*/ 39 w 50"/>
                <a:gd name="T15" fmla="*/ 36 h 198"/>
                <a:gd name="T16" fmla="*/ 35 w 50"/>
                <a:gd name="T17" fmla="*/ 0 h 198"/>
                <a:gd name="T18" fmla="*/ 0 w 50"/>
                <a:gd name="T19" fmla="*/ 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198">
                  <a:moveTo>
                    <a:pt x="0" y="20"/>
                  </a:moveTo>
                  <a:cubicBezTo>
                    <a:pt x="2" y="37"/>
                    <a:pt x="6" y="98"/>
                    <a:pt x="12" y="112"/>
                  </a:cubicBezTo>
                  <a:cubicBezTo>
                    <a:pt x="20" y="133"/>
                    <a:pt x="23" y="164"/>
                    <a:pt x="28" y="187"/>
                  </a:cubicBezTo>
                  <a:cubicBezTo>
                    <a:pt x="28" y="190"/>
                    <a:pt x="31" y="193"/>
                    <a:pt x="35" y="195"/>
                  </a:cubicBezTo>
                  <a:cubicBezTo>
                    <a:pt x="40" y="198"/>
                    <a:pt x="48" y="198"/>
                    <a:pt x="50" y="194"/>
                  </a:cubicBezTo>
                  <a:cubicBezTo>
                    <a:pt x="49" y="173"/>
                    <a:pt x="49" y="147"/>
                    <a:pt x="49" y="135"/>
                  </a:cubicBezTo>
                  <a:cubicBezTo>
                    <a:pt x="48" y="122"/>
                    <a:pt x="45" y="109"/>
                    <a:pt x="39" y="101"/>
                  </a:cubicBezTo>
                  <a:cubicBezTo>
                    <a:pt x="39" y="92"/>
                    <a:pt x="39" y="53"/>
                    <a:pt x="39" y="36"/>
                  </a:cubicBezTo>
                  <a:cubicBezTo>
                    <a:pt x="39" y="20"/>
                    <a:pt x="39" y="10"/>
                    <a:pt x="35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3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Freeform 119">
              <a:extLst>
                <a:ext uri="{FF2B5EF4-FFF2-40B4-BE49-F238E27FC236}">
                  <a16:creationId xmlns:a16="http://schemas.microsoft.com/office/drawing/2014/main" id="{739653CA-62ED-AF48-A46A-9813531F6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6014" y="1350928"/>
              <a:ext cx="147013" cy="737325"/>
            </a:xfrm>
            <a:custGeom>
              <a:avLst/>
              <a:gdLst>
                <a:gd name="T0" fmla="*/ 0 w 38"/>
                <a:gd name="T1" fmla="*/ 21 h 190"/>
                <a:gd name="T2" fmla="*/ 12 w 38"/>
                <a:gd name="T3" fmla="*/ 106 h 190"/>
                <a:gd name="T4" fmla="*/ 28 w 38"/>
                <a:gd name="T5" fmla="*/ 181 h 190"/>
                <a:gd name="T6" fmla="*/ 35 w 38"/>
                <a:gd name="T7" fmla="*/ 189 h 190"/>
                <a:gd name="T8" fmla="*/ 38 w 38"/>
                <a:gd name="T9" fmla="*/ 190 h 190"/>
                <a:gd name="T10" fmla="*/ 29 w 38"/>
                <a:gd name="T11" fmla="*/ 115 h 190"/>
                <a:gd name="T12" fmla="*/ 23 w 38"/>
                <a:gd name="T13" fmla="*/ 100 h 190"/>
                <a:gd name="T14" fmla="*/ 29 w 38"/>
                <a:gd name="T15" fmla="*/ 10 h 190"/>
                <a:gd name="T16" fmla="*/ 38 w 38"/>
                <a:gd name="T17" fmla="*/ 14 h 190"/>
                <a:gd name="T18" fmla="*/ 35 w 38"/>
                <a:gd name="T19" fmla="*/ 0 h 190"/>
                <a:gd name="T20" fmla="*/ 0 w 38"/>
                <a:gd name="T21" fmla="*/ 2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190">
                  <a:moveTo>
                    <a:pt x="0" y="21"/>
                  </a:moveTo>
                  <a:cubicBezTo>
                    <a:pt x="2" y="37"/>
                    <a:pt x="9" y="91"/>
                    <a:pt x="12" y="106"/>
                  </a:cubicBezTo>
                  <a:cubicBezTo>
                    <a:pt x="16" y="130"/>
                    <a:pt x="23" y="158"/>
                    <a:pt x="28" y="181"/>
                  </a:cubicBezTo>
                  <a:cubicBezTo>
                    <a:pt x="28" y="184"/>
                    <a:pt x="31" y="187"/>
                    <a:pt x="35" y="189"/>
                  </a:cubicBezTo>
                  <a:cubicBezTo>
                    <a:pt x="36" y="190"/>
                    <a:pt x="37" y="190"/>
                    <a:pt x="38" y="190"/>
                  </a:cubicBezTo>
                  <a:cubicBezTo>
                    <a:pt x="36" y="174"/>
                    <a:pt x="34" y="134"/>
                    <a:pt x="29" y="115"/>
                  </a:cubicBezTo>
                  <a:cubicBezTo>
                    <a:pt x="27" y="107"/>
                    <a:pt x="28" y="105"/>
                    <a:pt x="23" y="100"/>
                  </a:cubicBezTo>
                  <a:cubicBezTo>
                    <a:pt x="22" y="70"/>
                    <a:pt x="22" y="39"/>
                    <a:pt x="29" y="1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9"/>
                    <a:pt x="37" y="5"/>
                    <a:pt x="35" y="0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2B31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Freeform 120">
              <a:extLst>
                <a:ext uri="{FF2B5EF4-FFF2-40B4-BE49-F238E27FC236}">
                  <a16:creationId xmlns:a16="http://schemas.microsoft.com/office/drawing/2014/main" id="{36087A43-402D-BD48-85DF-3216CB9C7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0310" y="1307956"/>
              <a:ext cx="205818" cy="877552"/>
            </a:xfrm>
            <a:custGeom>
              <a:avLst/>
              <a:gdLst>
                <a:gd name="T0" fmla="*/ 5 w 53"/>
                <a:gd name="T1" fmla="*/ 26 h 226"/>
                <a:gd name="T2" fmla="*/ 1 w 53"/>
                <a:gd name="T3" fmla="*/ 45 h 226"/>
                <a:gd name="T4" fmla="*/ 13 w 53"/>
                <a:gd name="T5" fmla="*/ 129 h 226"/>
                <a:gd name="T6" fmla="*/ 19 w 53"/>
                <a:gd name="T7" fmla="*/ 213 h 226"/>
                <a:gd name="T8" fmla="*/ 44 w 53"/>
                <a:gd name="T9" fmla="*/ 219 h 226"/>
                <a:gd name="T10" fmla="*/ 47 w 53"/>
                <a:gd name="T11" fmla="*/ 156 h 226"/>
                <a:gd name="T12" fmla="*/ 42 w 53"/>
                <a:gd name="T13" fmla="*/ 132 h 226"/>
                <a:gd name="T14" fmla="*/ 44 w 53"/>
                <a:gd name="T15" fmla="*/ 64 h 226"/>
                <a:gd name="T16" fmla="*/ 45 w 53"/>
                <a:gd name="T17" fmla="*/ 5 h 226"/>
                <a:gd name="T18" fmla="*/ 11 w 53"/>
                <a:gd name="T19" fmla="*/ 0 h 226"/>
                <a:gd name="T20" fmla="*/ 5 w 53"/>
                <a:gd name="T21" fmla="*/ 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226">
                  <a:moveTo>
                    <a:pt x="5" y="26"/>
                  </a:moveTo>
                  <a:cubicBezTo>
                    <a:pt x="3" y="31"/>
                    <a:pt x="1" y="39"/>
                    <a:pt x="1" y="45"/>
                  </a:cubicBezTo>
                  <a:cubicBezTo>
                    <a:pt x="0" y="74"/>
                    <a:pt x="10" y="111"/>
                    <a:pt x="13" y="129"/>
                  </a:cubicBezTo>
                  <a:cubicBezTo>
                    <a:pt x="17" y="153"/>
                    <a:pt x="17" y="188"/>
                    <a:pt x="19" y="213"/>
                  </a:cubicBezTo>
                  <a:cubicBezTo>
                    <a:pt x="20" y="220"/>
                    <a:pt x="38" y="226"/>
                    <a:pt x="44" y="219"/>
                  </a:cubicBezTo>
                  <a:cubicBezTo>
                    <a:pt x="46" y="198"/>
                    <a:pt x="48" y="167"/>
                    <a:pt x="47" y="156"/>
                  </a:cubicBezTo>
                  <a:cubicBezTo>
                    <a:pt x="46" y="146"/>
                    <a:pt x="46" y="140"/>
                    <a:pt x="42" y="132"/>
                  </a:cubicBezTo>
                  <a:cubicBezTo>
                    <a:pt x="43" y="123"/>
                    <a:pt x="43" y="81"/>
                    <a:pt x="44" y="64"/>
                  </a:cubicBezTo>
                  <a:cubicBezTo>
                    <a:pt x="45" y="49"/>
                    <a:pt x="53" y="23"/>
                    <a:pt x="45" y="5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rgbClr val="3A4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" name="Freeform 121">
              <a:extLst>
                <a:ext uri="{FF2B5EF4-FFF2-40B4-BE49-F238E27FC236}">
                  <a16:creationId xmlns:a16="http://schemas.microsoft.com/office/drawing/2014/main" id="{12FAD7B2-F987-194A-A276-73052F535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787" y="1459491"/>
              <a:ext cx="119873" cy="705661"/>
            </a:xfrm>
            <a:custGeom>
              <a:avLst/>
              <a:gdLst>
                <a:gd name="T0" fmla="*/ 6 w 31"/>
                <a:gd name="T1" fmla="*/ 0 h 182"/>
                <a:gd name="T2" fmla="*/ 14 w 31"/>
                <a:gd name="T3" fmla="*/ 90 h 182"/>
                <a:gd name="T4" fmla="*/ 20 w 31"/>
                <a:gd name="T5" fmla="*/ 174 h 182"/>
                <a:gd name="T6" fmla="*/ 31 w 31"/>
                <a:gd name="T7" fmla="*/ 182 h 182"/>
                <a:gd name="T8" fmla="*/ 30 w 31"/>
                <a:gd name="T9" fmla="*/ 115 h 182"/>
                <a:gd name="T10" fmla="*/ 26 w 31"/>
                <a:gd name="T11" fmla="*/ 95 h 182"/>
                <a:gd name="T12" fmla="*/ 22 w 31"/>
                <a:gd name="T13" fmla="*/ 5 h 182"/>
                <a:gd name="T14" fmla="*/ 18 w 31"/>
                <a:gd name="T15" fmla="*/ 6 h 182"/>
                <a:gd name="T16" fmla="*/ 6 w 31"/>
                <a:gd name="T1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82">
                  <a:moveTo>
                    <a:pt x="6" y="0"/>
                  </a:moveTo>
                  <a:cubicBezTo>
                    <a:pt x="0" y="30"/>
                    <a:pt x="10" y="68"/>
                    <a:pt x="14" y="90"/>
                  </a:cubicBezTo>
                  <a:cubicBezTo>
                    <a:pt x="18" y="114"/>
                    <a:pt x="18" y="149"/>
                    <a:pt x="20" y="174"/>
                  </a:cubicBezTo>
                  <a:cubicBezTo>
                    <a:pt x="20" y="177"/>
                    <a:pt x="25" y="181"/>
                    <a:pt x="31" y="182"/>
                  </a:cubicBezTo>
                  <a:cubicBezTo>
                    <a:pt x="31" y="161"/>
                    <a:pt x="31" y="131"/>
                    <a:pt x="30" y="115"/>
                  </a:cubicBezTo>
                  <a:cubicBezTo>
                    <a:pt x="30" y="97"/>
                    <a:pt x="28" y="103"/>
                    <a:pt x="26" y="95"/>
                  </a:cubicBezTo>
                  <a:cubicBezTo>
                    <a:pt x="25" y="70"/>
                    <a:pt x="23" y="32"/>
                    <a:pt x="22" y="5"/>
                  </a:cubicBezTo>
                  <a:cubicBezTo>
                    <a:pt x="18" y="6"/>
                    <a:pt x="18" y="6"/>
                    <a:pt x="18" y="6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323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Freeform 122">
              <a:extLst>
                <a:ext uri="{FF2B5EF4-FFF2-40B4-BE49-F238E27FC236}">
                  <a16:creationId xmlns:a16="http://schemas.microsoft.com/office/drawing/2014/main" id="{A9470617-936E-AB44-BF74-8DBCB83B8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833" y="1434613"/>
              <a:ext cx="27141" cy="97255"/>
            </a:xfrm>
            <a:custGeom>
              <a:avLst/>
              <a:gdLst>
                <a:gd name="T0" fmla="*/ 6 w 7"/>
                <a:gd name="T1" fmla="*/ 0 h 25"/>
                <a:gd name="T2" fmla="*/ 7 w 7"/>
                <a:gd name="T3" fmla="*/ 4 h 25"/>
                <a:gd name="T4" fmla="*/ 2 w 7"/>
                <a:gd name="T5" fmla="*/ 25 h 25"/>
                <a:gd name="T6" fmla="*/ 0 w 7"/>
                <a:gd name="T7" fmla="*/ 23 h 25"/>
                <a:gd name="T8" fmla="*/ 5 w 7"/>
                <a:gd name="T9" fmla="*/ 0 h 25"/>
                <a:gd name="T10" fmla="*/ 6 w 7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5">
                  <a:moveTo>
                    <a:pt x="6" y="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11"/>
                    <a:pt x="4" y="18"/>
                    <a:pt x="2" y="2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3" y="9"/>
                    <a:pt x="5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1423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" name="Freeform 123">
              <a:extLst>
                <a:ext uri="{FF2B5EF4-FFF2-40B4-BE49-F238E27FC236}">
                  <a16:creationId xmlns:a16="http://schemas.microsoft.com/office/drawing/2014/main" id="{FF9E7920-808C-2C4C-9258-206990C66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9002" y="826206"/>
              <a:ext cx="321166" cy="714707"/>
            </a:xfrm>
            <a:custGeom>
              <a:avLst/>
              <a:gdLst>
                <a:gd name="T0" fmla="*/ 67 w 83"/>
                <a:gd name="T1" fmla="*/ 1 h 184"/>
                <a:gd name="T2" fmla="*/ 79 w 83"/>
                <a:gd name="T3" fmla="*/ 46 h 184"/>
                <a:gd name="T4" fmla="*/ 72 w 83"/>
                <a:gd name="T5" fmla="*/ 89 h 184"/>
                <a:gd name="T6" fmla="*/ 80 w 83"/>
                <a:gd name="T7" fmla="*/ 154 h 184"/>
                <a:gd name="T8" fmla="*/ 57 w 83"/>
                <a:gd name="T9" fmla="*/ 170 h 184"/>
                <a:gd name="T10" fmla="*/ 56 w 83"/>
                <a:gd name="T11" fmla="*/ 144 h 184"/>
                <a:gd name="T12" fmla="*/ 53 w 83"/>
                <a:gd name="T13" fmla="*/ 171 h 184"/>
                <a:gd name="T14" fmla="*/ 9 w 83"/>
                <a:gd name="T15" fmla="*/ 177 h 184"/>
                <a:gd name="T16" fmla="*/ 13 w 83"/>
                <a:gd name="T17" fmla="*/ 109 h 184"/>
                <a:gd name="T18" fmla="*/ 2 w 83"/>
                <a:gd name="T19" fmla="*/ 42 h 184"/>
                <a:gd name="T20" fmla="*/ 11 w 83"/>
                <a:gd name="T21" fmla="*/ 28 h 184"/>
                <a:gd name="T22" fmla="*/ 59 w 83"/>
                <a:gd name="T23" fmla="*/ 0 h 184"/>
                <a:gd name="T24" fmla="*/ 67 w 83"/>
                <a:gd name="T25" fmla="*/ 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84">
                  <a:moveTo>
                    <a:pt x="67" y="1"/>
                  </a:moveTo>
                  <a:cubicBezTo>
                    <a:pt x="83" y="8"/>
                    <a:pt x="82" y="29"/>
                    <a:pt x="79" y="46"/>
                  </a:cubicBezTo>
                  <a:cubicBezTo>
                    <a:pt x="76" y="63"/>
                    <a:pt x="73" y="76"/>
                    <a:pt x="72" y="89"/>
                  </a:cubicBezTo>
                  <a:cubicBezTo>
                    <a:pt x="71" y="104"/>
                    <a:pt x="80" y="118"/>
                    <a:pt x="80" y="154"/>
                  </a:cubicBezTo>
                  <a:cubicBezTo>
                    <a:pt x="78" y="160"/>
                    <a:pt x="62" y="168"/>
                    <a:pt x="57" y="170"/>
                  </a:cubicBezTo>
                  <a:cubicBezTo>
                    <a:pt x="58" y="160"/>
                    <a:pt x="57" y="155"/>
                    <a:pt x="56" y="144"/>
                  </a:cubicBezTo>
                  <a:cubicBezTo>
                    <a:pt x="55" y="158"/>
                    <a:pt x="56" y="162"/>
                    <a:pt x="53" y="171"/>
                  </a:cubicBezTo>
                  <a:cubicBezTo>
                    <a:pt x="43" y="178"/>
                    <a:pt x="21" y="184"/>
                    <a:pt x="9" y="177"/>
                  </a:cubicBezTo>
                  <a:cubicBezTo>
                    <a:pt x="9" y="153"/>
                    <a:pt x="15" y="133"/>
                    <a:pt x="13" y="109"/>
                  </a:cubicBezTo>
                  <a:cubicBezTo>
                    <a:pt x="11" y="83"/>
                    <a:pt x="0" y="55"/>
                    <a:pt x="2" y="42"/>
                  </a:cubicBezTo>
                  <a:cubicBezTo>
                    <a:pt x="4" y="37"/>
                    <a:pt x="7" y="32"/>
                    <a:pt x="11" y="28"/>
                  </a:cubicBezTo>
                  <a:cubicBezTo>
                    <a:pt x="21" y="21"/>
                    <a:pt x="44" y="2"/>
                    <a:pt x="59" y="0"/>
                  </a:cubicBezTo>
                  <a:cubicBezTo>
                    <a:pt x="62" y="0"/>
                    <a:pt x="65" y="0"/>
                    <a:pt x="67" y="1"/>
                  </a:cubicBezTo>
                  <a:close/>
                </a:path>
              </a:pathLst>
            </a:custGeom>
            <a:solidFill>
              <a:srgbClr val="475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" name="Freeform 124">
              <a:extLst>
                <a:ext uri="{FF2B5EF4-FFF2-40B4-BE49-F238E27FC236}">
                  <a16:creationId xmlns:a16="http://schemas.microsoft.com/office/drawing/2014/main" id="{2D5BF999-AA59-694F-99D8-8B1A5E006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861" y="880488"/>
              <a:ext cx="158321" cy="644594"/>
            </a:xfrm>
            <a:custGeom>
              <a:avLst/>
              <a:gdLst>
                <a:gd name="T0" fmla="*/ 31 w 41"/>
                <a:gd name="T1" fmla="*/ 166 h 166"/>
                <a:gd name="T2" fmla="*/ 16 w 41"/>
                <a:gd name="T3" fmla="*/ 163 h 166"/>
                <a:gd name="T4" fmla="*/ 19 w 41"/>
                <a:gd name="T5" fmla="*/ 91 h 166"/>
                <a:gd name="T6" fmla="*/ 19 w 41"/>
                <a:gd name="T7" fmla="*/ 88 h 166"/>
                <a:gd name="T8" fmla="*/ 8 w 41"/>
                <a:gd name="T9" fmla="*/ 21 h 166"/>
                <a:gd name="T10" fmla="*/ 14 w 41"/>
                <a:gd name="T11" fmla="*/ 13 h 166"/>
                <a:gd name="T12" fmla="*/ 40 w 41"/>
                <a:gd name="T13" fmla="*/ 0 h 166"/>
                <a:gd name="T14" fmla="*/ 39 w 41"/>
                <a:gd name="T15" fmla="*/ 4 h 166"/>
                <a:gd name="T16" fmla="*/ 25 w 41"/>
                <a:gd name="T17" fmla="*/ 14 h 166"/>
                <a:gd name="T18" fmla="*/ 39 w 41"/>
                <a:gd name="T19" fmla="*/ 87 h 166"/>
                <a:gd name="T20" fmla="*/ 31 w 41"/>
                <a:gd name="T2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66">
                  <a:moveTo>
                    <a:pt x="31" y="166"/>
                  </a:moveTo>
                  <a:cubicBezTo>
                    <a:pt x="26" y="166"/>
                    <a:pt x="21" y="165"/>
                    <a:pt x="16" y="163"/>
                  </a:cubicBezTo>
                  <a:cubicBezTo>
                    <a:pt x="16" y="137"/>
                    <a:pt x="23" y="116"/>
                    <a:pt x="19" y="91"/>
                  </a:cubicBezTo>
                  <a:cubicBezTo>
                    <a:pt x="19" y="90"/>
                    <a:pt x="19" y="89"/>
                    <a:pt x="19" y="88"/>
                  </a:cubicBezTo>
                  <a:cubicBezTo>
                    <a:pt x="19" y="73"/>
                    <a:pt x="0" y="40"/>
                    <a:pt x="8" y="21"/>
                  </a:cubicBezTo>
                  <a:cubicBezTo>
                    <a:pt x="9" y="17"/>
                    <a:pt x="11" y="16"/>
                    <a:pt x="14" y="13"/>
                  </a:cubicBezTo>
                  <a:cubicBezTo>
                    <a:pt x="18" y="10"/>
                    <a:pt x="31" y="4"/>
                    <a:pt x="40" y="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2" y="9"/>
                    <a:pt x="30" y="8"/>
                    <a:pt x="25" y="14"/>
                  </a:cubicBezTo>
                  <a:cubicBezTo>
                    <a:pt x="39" y="26"/>
                    <a:pt x="41" y="69"/>
                    <a:pt x="39" y="87"/>
                  </a:cubicBezTo>
                  <a:cubicBezTo>
                    <a:pt x="36" y="103"/>
                    <a:pt x="31" y="144"/>
                    <a:pt x="31" y="166"/>
                  </a:cubicBezTo>
                  <a:close/>
                </a:path>
              </a:pathLst>
            </a:custGeom>
            <a:solidFill>
              <a:srgbClr val="3A4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" name="Freeform 125">
              <a:extLst>
                <a:ext uri="{FF2B5EF4-FFF2-40B4-BE49-F238E27FC236}">
                  <a16:creationId xmlns:a16="http://schemas.microsoft.com/office/drawing/2014/main" id="{F7F2C6D6-4F9C-184C-B903-4B3DFC764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5659" y="1527343"/>
              <a:ext cx="67852" cy="637809"/>
            </a:xfrm>
            <a:custGeom>
              <a:avLst/>
              <a:gdLst>
                <a:gd name="T0" fmla="*/ 13 w 17"/>
                <a:gd name="T1" fmla="*/ 0 h 164"/>
                <a:gd name="T2" fmla="*/ 0 w 17"/>
                <a:gd name="T3" fmla="*/ 5 h 164"/>
                <a:gd name="T4" fmla="*/ 2 w 17"/>
                <a:gd name="T5" fmla="*/ 80 h 164"/>
                <a:gd name="T6" fmla="*/ 5 w 17"/>
                <a:gd name="T7" fmla="*/ 164 h 164"/>
                <a:gd name="T8" fmla="*/ 13 w 17"/>
                <a:gd name="T9" fmla="*/ 162 h 164"/>
                <a:gd name="T10" fmla="*/ 10 w 17"/>
                <a:gd name="T11" fmla="*/ 77 h 164"/>
                <a:gd name="T12" fmla="*/ 13 w 17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4">
                  <a:moveTo>
                    <a:pt x="13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25"/>
                    <a:pt x="0" y="59"/>
                    <a:pt x="2" y="80"/>
                  </a:cubicBezTo>
                  <a:cubicBezTo>
                    <a:pt x="7" y="93"/>
                    <a:pt x="6" y="147"/>
                    <a:pt x="5" y="164"/>
                  </a:cubicBezTo>
                  <a:cubicBezTo>
                    <a:pt x="9" y="164"/>
                    <a:pt x="10" y="164"/>
                    <a:pt x="13" y="162"/>
                  </a:cubicBezTo>
                  <a:cubicBezTo>
                    <a:pt x="14" y="129"/>
                    <a:pt x="17" y="87"/>
                    <a:pt x="10" y="77"/>
                  </a:cubicBezTo>
                  <a:cubicBezTo>
                    <a:pt x="9" y="53"/>
                    <a:pt x="10" y="24"/>
                    <a:pt x="13" y="0"/>
                  </a:cubicBezTo>
                  <a:close/>
                </a:path>
              </a:pathLst>
            </a:custGeom>
            <a:solidFill>
              <a:srgbClr val="475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Freeform 126">
              <a:extLst>
                <a:ext uri="{FF2B5EF4-FFF2-40B4-BE49-F238E27FC236}">
                  <a16:creationId xmlns:a16="http://schemas.microsoft.com/office/drawing/2014/main" id="{7CC17AE8-6422-0C4F-BEAA-33D09C5DC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054" y="1477585"/>
              <a:ext cx="85946" cy="610668"/>
            </a:xfrm>
            <a:custGeom>
              <a:avLst/>
              <a:gdLst>
                <a:gd name="T0" fmla="*/ 0 w 22"/>
                <a:gd name="T1" fmla="*/ 7 h 157"/>
                <a:gd name="T2" fmla="*/ 1 w 22"/>
                <a:gd name="T3" fmla="*/ 66 h 157"/>
                <a:gd name="T4" fmla="*/ 10 w 22"/>
                <a:gd name="T5" fmla="*/ 90 h 157"/>
                <a:gd name="T6" fmla="*/ 14 w 22"/>
                <a:gd name="T7" fmla="*/ 157 h 157"/>
                <a:gd name="T8" fmla="*/ 22 w 22"/>
                <a:gd name="T9" fmla="*/ 155 h 157"/>
                <a:gd name="T10" fmla="*/ 17 w 22"/>
                <a:gd name="T11" fmla="*/ 87 h 157"/>
                <a:gd name="T12" fmla="*/ 9 w 22"/>
                <a:gd name="T13" fmla="*/ 63 h 157"/>
                <a:gd name="T14" fmla="*/ 10 w 22"/>
                <a:gd name="T15" fmla="*/ 0 h 157"/>
                <a:gd name="T16" fmla="*/ 0 w 22"/>
                <a:gd name="T17" fmla="*/ 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7">
                  <a:moveTo>
                    <a:pt x="0" y="7"/>
                  </a:moveTo>
                  <a:cubicBezTo>
                    <a:pt x="0" y="22"/>
                    <a:pt x="0" y="51"/>
                    <a:pt x="1" y="66"/>
                  </a:cubicBezTo>
                  <a:cubicBezTo>
                    <a:pt x="6" y="73"/>
                    <a:pt x="8" y="81"/>
                    <a:pt x="10" y="90"/>
                  </a:cubicBezTo>
                  <a:cubicBezTo>
                    <a:pt x="13" y="108"/>
                    <a:pt x="13" y="138"/>
                    <a:pt x="14" y="157"/>
                  </a:cubicBezTo>
                  <a:cubicBezTo>
                    <a:pt x="17" y="157"/>
                    <a:pt x="19" y="157"/>
                    <a:pt x="22" y="155"/>
                  </a:cubicBezTo>
                  <a:cubicBezTo>
                    <a:pt x="21" y="136"/>
                    <a:pt x="20" y="106"/>
                    <a:pt x="17" y="87"/>
                  </a:cubicBezTo>
                  <a:cubicBezTo>
                    <a:pt x="16" y="79"/>
                    <a:pt x="15" y="73"/>
                    <a:pt x="9" y="63"/>
                  </a:cubicBezTo>
                  <a:cubicBezTo>
                    <a:pt x="9" y="46"/>
                    <a:pt x="10" y="17"/>
                    <a:pt x="10" y="0"/>
                  </a:cubicBezTo>
                  <a:cubicBezTo>
                    <a:pt x="6" y="4"/>
                    <a:pt x="5" y="4"/>
                    <a:pt x="0" y="7"/>
                  </a:cubicBezTo>
                  <a:close/>
                </a:path>
              </a:pathLst>
            </a:custGeom>
            <a:solidFill>
              <a:srgbClr val="475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Freeform 127">
              <a:extLst>
                <a:ext uri="{FF2B5EF4-FFF2-40B4-BE49-F238E27FC236}">
                  <a16:creationId xmlns:a16="http://schemas.microsoft.com/office/drawing/2014/main" id="{79E296D6-65F9-6D48-9FF3-0BDD51987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5075" y="939293"/>
              <a:ext cx="137966" cy="309858"/>
            </a:xfrm>
            <a:custGeom>
              <a:avLst/>
              <a:gdLst>
                <a:gd name="T0" fmla="*/ 12 w 36"/>
                <a:gd name="T1" fmla="*/ 2 h 80"/>
                <a:gd name="T2" fmla="*/ 15 w 36"/>
                <a:gd name="T3" fmla="*/ 63 h 80"/>
                <a:gd name="T4" fmla="*/ 36 w 36"/>
                <a:gd name="T5" fmla="*/ 64 h 80"/>
                <a:gd name="T6" fmla="*/ 34 w 36"/>
                <a:gd name="T7" fmla="*/ 35 h 80"/>
                <a:gd name="T8" fmla="*/ 19 w 36"/>
                <a:gd name="T9" fmla="*/ 1 h 80"/>
                <a:gd name="T10" fmla="*/ 12 w 36"/>
                <a:gd name="T11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80">
                  <a:moveTo>
                    <a:pt x="12" y="2"/>
                  </a:moveTo>
                  <a:cubicBezTo>
                    <a:pt x="0" y="10"/>
                    <a:pt x="12" y="39"/>
                    <a:pt x="15" y="63"/>
                  </a:cubicBezTo>
                  <a:cubicBezTo>
                    <a:pt x="17" y="75"/>
                    <a:pt x="33" y="80"/>
                    <a:pt x="36" y="64"/>
                  </a:cubicBezTo>
                  <a:cubicBezTo>
                    <a:pt x="36" y="52"/>
                    <a:pt x="35" y="45"/>
                    <a:pt x="34" y="35"/>
                  </a:cubicBezTo>
                  <a:cubicBezTo>
                    <a:pt x="32" y="25"/>
                    <a:pt x="30" y="4"/>
                    <a:pt x="19" y="1"/>
                  </a:cubicBezTo>
                  <a:cubicBezTo>
                    <a:pt x="17" y="0"/>
                    <a:pt x="14" y="0"/>
                    <a:pt x="12" y="2"/>
                  </a:cubicBezTo>
                  <a:close/>
                </a:path>
              </a:pathLst>
            </a:custGeom>
            <a:solidFill>
              <a:srgbClr val="475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Freeform 128">
              <a:extLst>
                <a:ext uri="{FF2B5EF4-FFF2-40B4-BE49-F238E27FC236}">
                  <a16:creationId xmlns:a16="http://schemas.microsoft.com/office/drawing/2014/main" id="{B4EA4C24-B037-7B4C-A3B6-E984B149D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807" y="830730"/>
              <a:ext cx="76899" cy="38450"/>
            </a:xfrm>
            <a:custGeom>
              <a:avLst/>
              <a:gdLst>
                <a:gd name="T0" fmla="*/ 20 w 20"/>
                <a:gd name="T1" fmla="*/ 2 h 10"/>
                <a:gd name="T2" fmla="*/ 9 w 20"/>
                <a:gd name="T3" fmla="*/ 0 h 10"/>
                <a:gd name="T4" fmla="*/ 2 w 20"/>
                <a:gd name="T5" fmla="*/ 0 h 10"/>
                <a:gd name="T6" fmla="*/ 2 w 20"/>
                <a:gd name="T7" fmla="*/ 10 h 10"/>
                <a:gd name="T8" fmla="*/ 14 w 20"/>
                <a:gd name="T9" fmla="*/ 7 h 10"/>
                <a:gd name="T10" fmla="*/ 20 w 20"/>
                <a:gd name="T11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0">
                  <a:moveTo>
                    <a:pt x="20" y="2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6"/>
                    <a:pt x="0" y="9"/>
                    <a:pt x="2" y="10"/>
                  </a:cubicBezTo>
                  <a:cubicBezTo>
                    <a:pt x="5" y="10"/>
                    <a:pt x="10" y="9"/>
                    <a:pt x="14" y="7"/>
                  </a:cubicBezTo>
                  <a:cubicBezTo>
                    <a:pt x="17" y="6"/>
                    <a:pt x="17" y="4"/>
                    <a:pt x="20" y="2"/>
                  </a:cubicBezTo>
                  <a:close/>
                </a:path>
              </a:pathLst>
            </a:custGeom>
            <a:solidFill>
              <a:srgbClr val="2413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Freeform 129">
              <a:extLst>
                <a:ext uri="{FF2B5EF4-FFF2-40B4-BE49-F238E27FC236}">
                  <a16:creationId xmlns:a16="http://schemas.microsoft.com/office/drawing/2014/main" id="{EBA271C6-F38E-D242-920C-F692F1524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807" y="609080"/>
              <a:ext cx="192248" cy="336999"/>
            </a:xfrm>
            <a:custGeom>
              <a:avLst/>
              <a:gdLst>
                <a:gd name="T0" fmla="*/ 2 w 50"/>
                <a:gd name="T1" fmla="*/ 59 h 87"/>
                <a:gd name="T2" fmla="*/ 13 w 50"/>
                <a:gd name="T3" fmla="*/ 58 h 87"/>
                <a:gd name="T4" fmla="*/ 12 w 50"/>
                <a:gd name="T5" fmla="*/ 78 h 87"/>
                <a:gd name="T6" fmla="*/ 39 w 50"/>
                <a:gd name="T7" fmla="*/ 71 h 87"/>
                <a:gd name="T8" fmla="*/ 39 w 50"/>
                <a:gd name="T9" fmla="*/ 52 h 87"/>
                <a:gd name="T10" fmla="*/ 48 w 50"/>
                <a:gd name="T11" fmla="*/ 39 h 87"/>
                <a:gd name="T12" fmla="*/ 41 w 50"/>
                <a:gd name="T13" fmla="*/ 13 h 87"/>
                <a:gd name="T14" fmla="*/ 1 w 50"/>
                <a:gd name="T15" fmla="*/ 27 h 87"/>
                <a:gd name="T16" fmla="*/ 2 w 50"/>
                <a:gd name="T17" fmla="*/ 36 h 87"/>
                <a:gd name="T18" fmla="*/ 1 w 50"/>
                <a:gd name="T19" fmla="*/ 38 h 87"/>
                <a:gd name="T20" fmla="*/ 2 w 50"/>
                <a:gd name="T21" fmla="*/ 5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87">
                  <a:moveTo>
                    <a:pt x="2" y="59"/>
                  </a:moveTo>
                  <a:cubicBezTo>
                    <a:pt x="4" y="60"/>
                    <a:pt x="13" y="58"/>
                    <a:pt x="13" y="58"/>
                  </a:cubicBezTo>
                  <a:cubicBezTo>
                    <a:pt x="13" y="65"/>
                    <a:pt x="12" y="68"/>
                    <a:pt x="12" y="78"/>
                  </a:cubicBezTo>
                  <a:cubicBezTo>
                    <a:pt x="24" y="87"/>
                    <a:pt x="40" y="77"/>
                    <a:pt x="39" y="71"/>
                  </a:cubicBezTo>
                  <a:cubicBezTo>
                    <a:pt x="39" y="67"/>
                    <a:pt x="37" y="56"/>
                    <a:pt x="39" y="52"/>
                  </a:cubicBezTo>
                  <a:cubicBezTo>
                    <a:pt x="41" y="48"/>
                    <a:pt x="46" y="44"/>
                    <a:pt x="48" y="39"/>
                  </a:cubicBezTo>
                  <a:cubicBezTo>
                    <a:pt x="50" y="29"/>
                    <a:pt x="49" y="19"/>
                    <a:pt x="41" y="13"/>
                  </a:cubicBezTo>
                  <a:cubicBezTo>
                    <a:pt x="25" y="0"/>
                    <a:pt x="6" y="9"/>
                    <a:pt x="1" y="27"/>
                  </a:cubicBezTo>
                  <a:cubicBezTo>
                    <a:pt x="0" y="31"/>
                    <a:pt x="2" y="33"/>
                    <a:pt x="2" y="36"/>
                  </a:cubicBezTo>
                  <a:cubicBezTo>
                    <a:pt x="2" y="36"/>
                    <a:pt x="1" y="37"/>
                    <a:pt x="1" y="38"/>
                  </a:cubicBezTo>
                  <a:cubicBezTo>
                    <a:pt x="0" y="40"/>
                    <a:pt x="0" y="58"/>
                    <a:pt x="2" y="59"/>
                  </a:cubicBezTo>
                  <a:close/>
                </a:path>
              </a:pathLst>
            </a:custGeom>
            <a:solidFill>
              <a:srgbClr val="803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Freeform 130">
              <a:extLst>
                <a:ext uri="{FF2B5EF4-FFF2-40B4-BE49-F238E27FC236}">
                  <a16:creationId xmlns:a16="http://schemas.microsoft.com/office/drawing/2014/main" id="{98F6505E-400D-A946-8E23-FB6C8BEA0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807" y="609080"/>
              <a:ext cx="192248" cy="303072"/>
            </a:xfrm>
            <a:custGeom>
              <a:avLst/>
              <a:gdLst>
                <a:gd name="T0" fmla="*/ 2 w 50"/>
                <a:gd name="T1" fmla="*/ 59 h 78"/>
                <a:gd name="T2" fmla="*/ 13 w 50"/>
                <a:gd name="T3" fmla="*/ 58 h 78"/>
                <a:gd name="T4" fmla="*/ 12 w 50"/>
                <a:gd name="T5" fmla="*/ 78 h 78"/>
                <a:gd name="T6" fmla="*/ 38 w 50"/>
                <a:gd name="T7" fmla="*/ 57 h 78"/>
                <a:gd name="T8" fmla="*/ 39 w 50"/>
                <a:gd name="T9" fmla="*/ 52 h 78"/>
                <a:gd name="T10" fmla="*/ 48 w 50"/>
                <a:gd name="T11" fmla="*/ 39 h 78"/>
                <a:gd name="T12" fmla="*/ 41 w 50"/>
                <a:gd name="T13" fmla="*/ 13 h 78"/>
                <a:gd name="T14" fmla="*/ 1 w 50"/>
                <a:gd name="T15" fmla="*/ 27 h 78"/>
                <a:gd name="T16" fmla="*/ 2 w 50"/>
                <a:gd name="T17" fmla="*/ 36 h 78"/>
                <a:gd name="T18" fmla="*/ 1 w 50"/>
                <a:gd name="T19" fmla="*/ 38 h 78"/>
                <a:gd name="T20" fmla="*/ 2 w 50"/>
                <a:gd name="T21" fmla="*/ 5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78">
                  <a:moveTo>
                    <a:pt x="2" y="59"/>
                  </a:moveTo>
                  <a:cubicBezTo>
                    <a:pt x="4" y="60"/>
                    <a:pt x="13" y="57"/>
                    <a:pt x="13" y="58"/>
                  </a:cubicBezTo>
                  <a:cubicBezTo>
                    <a:pt x="13" y="64"/>
                    <a:pt x="12" y="68"/>
                    <a:pt x="12" y="78"/>
                  </a:cubicBezTo>
                  <a:cubicBezTo>
                    <a:pt x="19" y="68"/>
                    <a:pt x="22" y="63"/>
                    <a:pt x="38" y="57"/>
                  </a:cubicBezTo>
                  <a:cubicBezTo>
                    <a:pt x="38" y="55"/>
                    <a:pt x="38" y="53"/>
                    <a:pt x="39" y="52"/>
                  </a:cubicBezTo>
                  <a:cubicBezTo>
                    <a:pt x="41" y="48"/>
                    <a:pt x="46" y="44"/>
                    <a:pt x="48" y="39"/>
                  </a:cubicBezTo>
                  <a:cubicBezTo>
                    <a:pt x="50" y="29"/>
                    <a:pt x="49" y="19"/>
                    <a:pt x="41" y="13"/>
                  </a:cubicBezTo>
                  <a:cubicBezTo>
                    <a:pt x="25" y="0"/>
                    <a:pt x="6" y="9"/>
                    <a:pt x="1" y="27"/>
                  </a:cubicBezTo>
                  <a:cubicBezTo>
                    <a:pt x="0" y="31"/>
                    <a:pt x="2" y="33"/>
                    <a:pt x="2" y="36"/>
                  </a:cubicBezTo>
                  <a:cubicBezTo>
                    <a:pt x="2" y="36"/>
                    <a:pt x="1" y="37"/>
                    <a:pt x="1" y="38"/>
                  </a:cubicBezTo>
                  <a:cubicBezTo>
                    <a:pt x="0" y="40"/>
                    <a:pt x="0" y="58"/>
                    <a:pt x="2" y="59"/>
                  </a:cubicBezTo>
                  <a:close/>
                </a:path>
              </a:pathLst>
            </a:custGeom>
            <a:solidFill>
              <a:srgbClr val="803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Freeform 131">
              <a:extLst>
                <a:ext uri="{FF2B5EF4-FFF2-40B4-BE49-F238E27FC236}">
                  <a16:creationId xmlns:a16="http://schemas.microsoft.com/office/drawing/2014/main" id="{B997385A-0AA3-2B44-8124-35EFBDEAD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807" y="609080"/>
              <a:ext cx="192248" cy="232959"/>
            </a:xfrm>
            <a:custGeom>
              <a:avLst/>
              <a:gdLst>
                <a:gd name="T0" fmla="*/ 3 w 50"/>
                <a:gd name="T1" fmla="*/ 59 h 60"/>
                <a:gd name="T2" fmla="*/ 11 w 50"/>
                <a:gd name="T3" fmla="*/ 58 h 60"/>
                <a:gd name="T4" fmla="*/ 15 w 50"/>
                <a:gd name="T5" fmla="*/ 56 h 60"/>
                <a:gd name="T6" fmla="*/ 15 w 50"/>
                <a:gd name="T7" fmla="*/ 44 h 60"/>
                <a:gd name="T8" fmla="*/ 39 w 50"/>
                <a:gd name="T9" fmla="*/ 52 h 60"/>
                <a:gd name="T10" fmla="*/ 48 w 50"/>
                <a:gd name="T11" fmla="*/ 39 h 60"/>
                <a:gd name="T12" fmla="*/ 41 w 50"/>
                <a:gd name="T13" fmla="*/ 13 h 60"/>
                <a:gd name="T14" fmla="*/ 1 w 50"/>
                <a:gd name="T15" fmla="*/ 27 h 60"/>
                <a:gd name="T16" fmla="*/ 2 w 50"/>
                <a:gd name="T17" fmla="*/ 36 h 60"/>
                <a:gd name="T18" fmla="*/ 1 w 50"/>
                <a:gd name="T19" fmla="*/ 38 h 60"/>
                <a:gd name="T20" fmla="*/ 3 w 50"/>
                <a:gd name="T21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3" y="59"/>
                  </a:moveTo>
                  <a:cubicBezTo>
                    <a:pt x="4" y="60"/>
                    <a:pt x="8" y="60"/>
                    <a:pt x="11" y="58"/>
                  </a:cubicBezTo>
                  <a:cubicBezTo>
                    <a:pt x="13" y="58"/>
                    <a:pt x="15" y="56"/>
                    <a:pt x="15" y="56"/>
                  </a:cubicBezTo>
                  <a:cubicBezTo>
                    <a:pt x="16" y="55"/>
                    <a:pt x="19" y="51"/>
                    <a:pt x="15" y="44"/>
                  </a:cubicBezTo>
                  <a:cubicBezTo>
                    <a:pt x="17" y="38"/>
                    <a:pt x="37" y="55"/>
                    <a:pt x="39" y="52"/>
                  </a:cubicBezTo>
                  <a:cubicBezTo>
                    <a:pt x="41" y="48"/>
                    <a:pt x="46" y="44"/>
                    <a:pt x="48" y="39"/>
                  </a:cubicBezTo>
                  <a:cubicBezTo>
                    <a:pt x="50" y="29"/>
                    <a:pt x="49" y="19"/>
                    <a:pt x="41" y="13"/>
                  </a:cubicBezTo>
                  <a:cubicBezTo>
                    <a:pt x="25" y="0"/>
                    <a:pt x="6" y="9"/>
                    <a:pt x="1" y="27"/>
                  </a:cubicBezTo>
                  <a:cubicBezTo>
                    <a:pt x="0" y="31"/>
                    <a:pt x="2" y="33"/>
                    <a:pt x="2" y="36"/>
                  </a:cubicBezTo>
                  <a:cubicBezTo>
                    <a:pt x="2" y="36"/>
                    <a:pt x="1" y="37"/>
                    <a:pt x="1" y="38"/>
                  </a:cubicBezTo>
                  <a:cubicBezTo>
                    <a:pt x="0" y="40"/>
                    <a:pt x="0" y="58"/>
                    <a:pt x="3" y="59"/>
                  </a:cubicBezTo>
                  <a:close/>
                </a:path>
              </a:pathLst>
            </a:custGeom>
            <a:solidFill>
              <a:srgbClr val="803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Freeform 132">
              <a:extLst>
                <a:ext uri="{FF2B5EF4-FFF2-40B4-BE49-F238E27FC236}">
                  <a16:creationId xmlns:a16="http://schemas.microsoft.com/office/drawing/2014/main" id="{AE5D698F-26DE-4E49-9144-9A1BDDCEB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5901" y="620389"/>
              <a:ext cx="174154" cy="210342"/>
            </a:xfrm>
            <a:custGeom>
              <a:avLst/>
              <a:gdLst>
                <a:gd name="T0" fmla="*/ 33 w 45"/>
                <a:gd name="T1" fmla="*/ 51 h 54"/>
                <a:gd name="T2" fmla="*/ 43 w 45"/>
                <a:gd name="T3" fmla="*/ 36 h 54"/>
                <a:gd name="T4" fmla="*/ 36 w 45"/>
                <a:gd name="T5" fmla="*/ 10 h 54"/>
                <a:gd name="T6" fmla="*/ 1 w 45"/>
                <a:gd name="T7" fmla="*/ 14 h 54"/>
                <a:gd name="T8" fmla="*/ 3 w 45"/>
                <a:gd name="T9" fmla="*/ 20 h 54"/>
                <a:gd name="T10" fmla="*/ 1 w 45"/>
                <a:gd name="T11" fmla="*/ 30 h 54"/>
                <a:gd name="T12" fmla="*/ 4 w 45"/>
                <a:gd name="T13" fmla="*/ 43 h 54"/>
                <a:gd name="T14" fmla="*/ 7 w 45"/>
                <a:gd name="T15" fmla="*/ 45 h 54"/>
                <a:gd name="T16" fmla="*/ 13 w 45"/>
                <a:gd name="T17" fmla="*/ 41 h 54"/>
                <a:gd name="T18" fmla="*/ 27 w 45"/>
                <a:gd name="T19" fmla="*/ 54 h 54"/>
                <a:gd name="T20" fmla="*/ 33 w 45"/>
                <a:gd name="T21" fmla="*/ 5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54">
                  <a:moveTo>
                    <a:pt x="33" y="51"/>
                  </a:moveTo>
                  <a:cubicBezTo>
                    <a:pt x="36" y="46"/>
                    <a:pt x="40" y="43"/>
                    <a:pt x="43" y="36"/>
                  </a:cubicBezTo>
                  <a:cubicBezTo>
                    <a:pt x="45" y="26"/>
                    <a:pt x="44" y="16"/>
                    <a:pt x="36" y="10"/>
                  </a:cubicBezTo>
                  <a:cubicBezTo>
                    <a:pt x="24" y="0"/>
                    <a:pt x="9" y="3"/>
                    <a:pt x="1" y="14"/>
                  </a:cubicBezTo>
                  <a:cubicBezTo>
                    <a:pt x="0" y="15"/>
                    <a:pt x="5" y="17"/>
                    <a:pt x="3" y="20"/>
                  </a:cubicBezTo>
                  <a:cubicBezTo>
                    <a:pt x="1" y="26"/>
                    <a:pt x="1" y="28"/>
                    <a:pt x="1" y="30"/>
                  </a:cubicBezTo>
                  <a:cubicBezTo>
                    <a:pt x="4" y="35"/>
                    <a:pt x="4" y="36"/>
                    <a:pt x="4" y="43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8" y="39"/>
                    <a:pt x="11" y="39"/>
                    <a:pt x="13" y="41"/>
                  </a:cubicBezTo>
                  <a:cubicBezTo>
                    <a:pt x="18" y="45"/>
                    <a:pt x="19" y="52"/>
                    <a:pt x="27" y="54"/>
                  </a:cubicBezTo>
                  <a:cubicBezTo>
                    <a:pt x="30" y="54"/>
                    <a:pt x="32" y="53"/>
                    <a:pt x="33" y="51"/>
                  </a:cubicBezTo>
                  <a:close/>
                </a:path>
              </a:pathLst>
            </a:custGeom>
            <a:solidFill>
              <a:srgbClr val="361D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" name="Freeform 133">
              <a:extLst>
                <a:ext uri="{FF2B5EF4-FFF2-40B4-BE49-F238E27FC236}">
                  <a16:creationId xmlns:a16="http://schemas.microsoft.com/office/drawing/2014/main" id="{D50BBB96-A1C8-2E4F-841B-FD08C557A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807" y="685979"/>
              <a:ext cx="33927" cy="156060"/>
            </a:xfrm>
            <a:custGeom>
              <a:avLst/>
              <a:gdLst>
                <a:gd name="T0" fmla="*/ 2 w 9"/>
                <a:gd name="T1" fmla="*/ 39 h 40"/>
                <a:gd name="T2" fmla="*/ 6 w 9"/>
                <a:gd name="T3" fmla="*/ 39 h 40"/>
                <a:gd name="T4" fmla="*/ 9 w 9"/>
                <a:gd name="T5" fmla="*/ 33 h 40"/>
                <a:gd name="T6" fmla="*/ 6 w 9"/>
                <a:gd name="T7" fmla="*/ 20 h 40"/>
                <a:gd name="T8" fmla="*/ 6 w 9"/>
                <a:gd name="T9" fmla="*/ 12 h 40"/>
                <a:gd name="T10" fmla="*/ 7 w 9"/>
                <a:gd name="T11" fmla="*/ 3 h 40"/>
                <a:gd name="T12" fmla="*/ 4 w 9"/>
                <a:gd name="T13" fmla="*/ 0 h 40"/>
                <a:gd name="T14" fmla="*/ 1 w 9"/>
                <a:gd name="T15" fmla="*/ 7 h 40"/>
                <a:gd name="T16" fmla="*/ 2 w 9"/>
                <a:gd name="T17" fmla="*/ 16 h 40"/>
                <a:gd name="T18" fmla="*/ 1 w 9"/>
                <a:gd name="T19" fmla="*/ 18 h 40"/>
                <a:gd name="T20" fmla="*/ 2 w 9"/>
                <a:gd name="T2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0">
                  <a:moveTo>
                    <a:pt x="2" y="39"/>
                  </a:moveTo>
                  <a:cubicBezTo>
                    <a:pt x="3" y="40"/>
                    <a:pt x="5" y="40"/>
                    <a:pt x="6" y="39"/>
                  </a:cubicBezTo>
                  <a:cubicBezTo>
                    <a:pt x="8" y="38"/>
                    <a:pt x="9" y="35"/>
                    <a:pt x="9" y="33"/>
                  </a:cubicBezTo>
                  <a:cubicBezTo>
                    <a:pt x="9" y="27"/>
                    <a:pt x="6" y="22"/>
                    <a:pt x="6" y="20"/>
                  </a:cubicBezTo>
                  <a:cubicBezTo>
                    <a:pt x="6" y="15"/>
                    <a:pt x="8" y="17"/>
                    <a:pt x="6" y="12"/>
                  </a:cubicBezTo>
                  <a:cubicBezTo>
                    <a:pt x="4" y="8"/>
                    <a:pt x="6" y="7"/>
                    <a:pt x="7" y="3"/>
                  </a:cubicBezTo>
                  <a:cubicBezTo>
                    <a:pt x="5" y="3"/>
                    <a:pt x="4" y="1"/>
                    <a:pt x="4" y="0"/>
                  </a:cubicBezTo>
                  <a:cubicBezTo>
                    <a:pt x="2" y="2"/>
                    <a:pt x="1" y="4"/>
                    <a:pt x="1" y="7"/>
                  </a:cubicBezTo>
                  <a:cubicBezTo>
                    <a:pt x="0" y="11"/>
                    <a:pt x="2" y="13"/>
                    <a:pt x="2" y="16"/>
                  </a:cubicBezTo>
                  <a:cubicBezTo>
                    <a:pt x="2" y="16"/>
                    <a:pt x="1" y="17"/>
                    <a:pt x="1" y="18"/>
                  </a:cubicBezTo>
                  <a:cubicBezTo>
                    <a:pt x="0" y="20"/>
                    <a:pt x="0" y="38"/>
                    <a:pt x="2" y="39"/>
                  </a:cubicBezTo>
                  <a:close/>
                </a:path>
              </a:pathLst>
            </a:custGeom>
            <a:solidFill>
              <a:srgbClr val="803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Freeform 134">
              <a:extLst>
                <a:ext uri="{FF2B5EF4-FFF2-40B4-BE49-F238E27FC236}">
                  <a16:creationId xmlns:a16="http://schemas.microsoft.com/office/drawing/2014/main" id="{D680E48C-2E06-6B45-9C17-92BF08D4A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089" y="760617"/>
              <a:ext cx="40711" cy="65591"/>
            </a:xfrm>
            <a:custGeom>
              <a:avLst/>
              <a:gdLst>
                <a:gd name="T0" fmla="*/ 0 w 11"/>
                <a:gd name="T1" fmla="*/ 6 h 17"/>
                <a:gd name="T2" fmla="*/ 2 w 11"/>
                <a:gd name="T3" fmla="*/ 17 h 17"/>
                <a:gd name="T4" fmla="*/ 0 w 11"/>
                <a:gd name="T5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7">
                  <a:moveTo>
                    <a:pt x="0" y="6"/>
                  </a:moveTo>
                  <a:cubicBezTo>
                    <a:pt x="5" y="0"/>
                    <a:pt x="11" y="17"/>
                    <a:pt x="2" y="17"/>
                  </a:cubicBezTo>
                  <a:cubicBezTo>
                    <a:pt x="5" y="13"/>
                    <a:pt x="3" y="7"/>
                    <a:pt x="0" y="6"/>
                  </a:cubicBezTo>
                  <a:close/>
                </a:path>
              </a:pathLst>
            </a:custGeom>
            <a:solidFill>
              <a:srgbClr val="803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Freeform 135">
              <a:extLst>
                <a:ext uri="{FF2B5EF4-FFF2-40B4-BE49-F238E27FC236}">
                  <a16:creationId xmlns:a16="http://schemas.microsoft.com/office/drawing/2014/main" id="{23772EAF-804D-AE41-836A-280CF9B1E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565" y="778710"/>
              <a:ext cx="27141" cy="52021"/>
            </a:xfrm>
            <a:custGeom>
              <a:avLst/>
              <a:gdLst>
                <a:gd name="T0" fmla="*/ 1 w 7"/>
                <a:gd name="T1" fmla="*/ 3 h 13"/>
                <a:gd name="T2" fmla="*/ 2 w 7"/>
                <a:gd name="T3" fmla="*/ 0 h 13"/>
                <a:gd name="T4" fmla="*/ 5 w 7"/>
                <a:gd name="T5" fmla="*/ 4 h 13"/>
                <a:gd name="T6" fmla="*/ 1 w 7"/>
                <a:gd name="T7" fmla="*/ 11 h 13"/>
                <a:gd name="T8" fmla="*/ 3 w 7"/>
                <a:gd name="T9" fmla="*/ 5 h 13"/>
                <a:gd name="T10" fmla="*/ 1 w 7"/>
                <a:gd name="T1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3">
                  <a:moveTo>
                    <a:pt x="1" y="3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5" y="2"/>
                    <a:pt x="5" y="4"/>
                  </a:cubicBezTo>
                  <a:cubicBezTo>
                    <a:pt x="7" y="8"/>
                    <a:pt x="5" y="13"/>
                    <a:pt x="1" y="11"/>
                  </a:cubicBezTo>
                  <a:cubicBezTo>
                    <a:pt x="4" y="11"/>
                    <a:pt x="4" y="8"/>
                    <a:pt x="3" y="5"/>
                  </a:cubicBezTo>
                  <a:cubicBezTo>
                    <a:pt x="2" y="4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F1B2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Freeform 136">
              <a:extLst>
                <a:ext uri="{FF2B5EF4-FFF2-40B4-BE49-F238E27FC236}">
                  <a16:creationId xmlns:a16="http://schemas.microsoft.com/office/drawing/2014/main" id="{4875A6F6-BF32-A14B-9A6E-8C91C7FE0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089" y="794542"/>
              <a:ext cx="6786" cy="15833"/>
            </a:xfrm>
            <a:custGeom>
              <a:avLst/>
              <a:gdLst>
                <a:gd name="T0" fmla="*/ 1 w 2"/>
                <a:gd name="T1" fmla="*/ 0 h 4"/>
                <a:gd name="T2" fmla="*/ 0 w 2"/>
                <a:gd name="T3" fmla="*/ 3 h 4"/>
                <a:gd name="T4" fmla="*/ 2 w 2"/>
                <a:gd name="T5" fmla="*/ 3 h 4"/>
                <a:gd name="T6" fmla="*/ 1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2"/>
                    <a:pt x="0" y="3"/>
                    <a:pt x="0" y="3"/>
                  </a:cubicBezTo>
                  <a:cubicBezTo>
                    <a:pt x="1" y="4"/>
                    <a:pt x="1" y="4"/>
                    <a:pt x="2" y="3"/>
                  </a:cubicBezTo>
                  <a:cubicBezTo>
                    <a:pt x="2" y="2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803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Freeform 137">
              <a:extLst>
                <a:ext uri="{FF2B5EF4-FFF2-40B4-BE49-F238E27FC236}">
                  <a16:creationId xmlns:a16="http://schemas.microsoft.com/office/drawing/2014/main" id="{E90212BC-33EB-DF48-9EEC-501E428CB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0424" y="681455"/>
              <a:ext cx="178678" cy="97255"/>
            </a:xfrm>
            <a:custGeom>
              <a:avLst/>
              <a:gdLst>
                <a:gd name="T0" fmla="*/ 30 w 46"/>
                <a:gd name="T1" fmla="*/ 14 h 25"/>
                <a:gd name="T2" fmla="*/ 28 w 46"/>
                <a:gd name="T3" fmla="*/ 24 h 25"/>
                <a:gd name="T4" fmla="*/ 27 w 46"/>
                <a:gd name="T5" fmla="*/ 16 h 25"/>
                <a:gd name="T6" fmla="*/ 26 w 46"/>
                <a:gd name="T7" fmla="*/ 14 h 25"/>
                <a:gd name="T8" fmla="*/ 25 w 46"/>
                <a:gd name="T9" fmla="*/ 25 h 25"/>
                <a:gd name="T10" fmla="*/ 22 w 46"/>
                <a:gd name="T11" fmla="*/ 13 h 25"/>
                <a:gd name="T12" fmla="*/ 20 w 46"/>
                <a:gd name="T13" fmla="*/ 23 h 25"/>
                <a:gd name="T14" fmla="*/ 18 w 46"/>
                <a:gd name="T15" fmla="*/ 12 h 25"/>
                <a:gd name="T16" fmla="*/ 15 w 46"/>
                <a:gd name="T17" fmla="*/ 20 h 25"/>
                <a:gd name="T18" fmla="*/ 13 w 46"/>
                <a:gd name="T19" fmla="*/ 11 h 25"/>
                <a:gd name="T20" fmla="*/ 12 w 46"/>
                <a:gd name="T21" fmla="*/ 18 h 25"/>
                <a:gd name="T22" fmla="*/ 10 w 46"/>
                <a:gd name="T23" fmla="*/ 10 h 25"/>
                <a:gd name="T24" fmla="*/ 8 w 46"/>
                <a:gd name="T25" fmla="*/ 20 h 25"/>
                <a:gd name="T26" fmla="*/ 7 w 46"/>
                <a:gd name="T27" fmla="*/ 9 h 25"/>
                <a:gd name="T28" fmla="*/ 5 w 46"/>
                <a:gd name="T29" fmla="*/ 15 h 25"/>
                <a:gd name="T30" fmla="*/ 4 w 46"/>
                <a:gd name="T31" fmla="*/ 7 h 25"/>
                <a:gd name="T32" fmla="*/ 1 w 46"/>
                <a:gd name="T33" fmla="*/ 14 h 25"/>
                <a:gd name="T34" fmla="*/ 2 w 46"/>
                <a:gd name="T35" fmla="*/ 3 h 25"/>
                <a:gd name="T36" fmla="*/ 3 w 46"/>
                <a:gd name="T37" fmla="*/ 2 h 25"/>
                <a:gd name="T38" fmla="*/ 3 w 46"/>
                <a:gd name="T39" fmla="*/ 3 h 25"/>
                <a:gd name="T40" fmla="*/ 11 w 46"/>
                <a:gd name="T41" fmla="*/ 3 h 25"/>
                <a:gd name="T42" fmla="*/ 16 w 46"/>
                <a:gd name="T43" fmla="*/ 3 h 25"/>
                <a:gd name="T44" fmla="*/ 19 w 46"/>
                <a:gd name="T45" fmla="*/ 3 h 25"/>
                <a:gd name="T46" fmla="*/ 20 w 46"/>
                <a:gd name="T47" fmla="*/ 3 h 25"/>
                <a:gd name="T48" fmla="*/ 22 w 46"/>
                <a:gd name="T49" fmla="*/ 3 h 25"/>
                <a:gd name="T50" fmla="*/ 30 w 46"/>
                <a:gd name="T51" fmla="*/ 2 h 25"/>
                <a:gd name="T52" fmla="*/ 41 w 46"/>
                <a:gd name="T53" fmla="*/ 0 h 25"/>
                <a:gd name="T54" fmla="*/ 40 w 46"/>
                <a:gd name="T55" fmla="*/ 22 h 25"/>
                <a:gd name="T56" fmla="*/ 40 w 46"/>
                <a:gd name="T57" fmla="*/ 14 h 25"/>
                <a:gd name="T58" fmla="*/ 37 w 46"/>
                <a:gd name="T59" fmla="*/ 22 h 25"/>
                <a:gd name="T60" fmla="*/ 37 w 46"/>
                <a:gd name="T61" fmla="*/ 13 h 25"/>
                <a:gd name="T62" fmla="*/ 34 w 46"/>
                <a:gd name="T63" fmla="*/ 23 h 25"/>
                <a:gd name="T64" fmla="*/ 34 w 46"/>
                <a:gd name="T65" fmla="*/ 13 h 25"/>
                <a:gd name="T66" fmla="*/ 32 w 46"/>
                <a:gd name="T67" fmla="*/ 25 h 25"/>
                <a:gd name="T68" fmla="*/ 30 w 46"/>
                <a:gd name="T6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25">
                  <a:moveTo>
                    <a:pt x="30" y="14"/>
                  </a:moveTo>
                  <a:cubicBezTo>
                    <a:pt x="30" y="18"/>
                    <a:pt x="30" y="20"/>
                    <a:pt x="28" y="24"/>
                  </a:cubicBezTo>
                  <a:cubicBezTo>
                    <a:pt x="28" y="21"/>
                    <a:pt x="27" y="19"/>
                    <a:pt x="27" y="16"/>
                  </a:cubicBezTo>
                  <a:cubicBezTo>
                    <a:pt x="27" y="15"/>
                    <a:pt x="26" y="15"/>
                    <a:pt x="26" y="14"/>
                  </a:cubicBezTo>
                  <a:cubicBezTo>
                    <a:pt x="26" y="18"/>
                    <a:pt x="25" y="21"/>
                    <a:pt x="25" y="25"/>
                  </a:cubicBezTo>
                  <a:cubicBezTo>
                    <a:pt x="24" y="21"/>
                    <a:pt x="23" y="17"/>
                    <a:pt x="22" y="13"/>
                  </a:cubicBezTo>
                  <a:cubicBezTo>
                    <a:pt x="21" y="15"/>
                    <a:pt x="20" y="20"/>
                    <a:pt x="20" y="23"/>
                  </a:cubicBezTo>
                  <a:cubicBezTo>
                    <a:pt x="19" y="19"/>
                    <a:pt x="18" y="16"/>
                    <a:pt x="18" y="12"/>
                  </a:cubicBezTo>
                  <a:cubicBezTo>
                    <a:pt x="16" y="13"/>
                    <a:pt x="16" y="18"/>
                    <a:pt x="15" y="20"/>
                  </a:cubicBezTo>
                  <a:cubicBezTo>
                    <a:pt x="14" y="17"/>
                    <a:pt x="14" y="14"/>
                    <a:pt x="13" y="11"/>
                  </a:cubicBezTo>
                  <a:cubicBezTo>
                    <a:pt x="12" y="12"/>
                    <a:pt x="12" y="16"/>
                    <a:pt x="12" y="18"/>
                  </a:cubicBezTo>
                  <a:cubicBezTo>
                    <a:pt x="11" y="16"/>
                    <a:pt x="10" y="13"/>
                    <a:pt x="10" y="10"/>
                  </a:cubicBezTo>
                  <a:cubicBezTo>
                    <a:pt x="9" y="13"/>
                    <a:pt x="8" y="17"/>
                    <a:pt x="8" y="20"/>
                  </a:cubicBezTo>
                  <a:cubicBezTo>
                    <a:pt x="8" y="17"/>
                    <a:pt x="7" y="13"/>
                    <a:pt x="7" y="9"/>
                  </a:cubicBezTo>
                  <a:cubicBezTo>
                    <a:pt x="6" y="10"/>
                    <a:pt x="5" y="14"/>
                    <a:pt x="5" y="15"/>
                  </a:cubicBezTo>
                  <a:cubicBezTo>
                    <a:pt x="5" y="13"/>
                    <a:pt x="4" y="10"/>
                    <a:pt x="4" y="7"/>
                  </a:cubicBezTo>
                  <a:cubicBezTo>
                    <a:pt x="3" y="9"/>
                    <a:pt x="2" y="12"/>
                    <a:pt x="1" y="14"/>
                  </a:cubicBezTo>
                  <a:cubicBezTo>
                    <a:pt x="0" y="12"/>
                    <a:pt x="1" y="6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6" y="3"/>
                    <a:pt x="8" y="3"/>
                    <a:pt x="11" y="3"/>
                  </a:cubicBezTo>
                  <a:cubicBezTo>
                    <a:pt x="13" y="3"/>
                    <a:pt x="14" y="3"/>
                    <a:pt x="16" y="3"/>
                  </a:cubicBezTo>
                  <a:cubicBezTo>
                    <a:pt x="17" y="3"/>
                    <a:pt x="18" y="3"/>
                    <a:pt x="19" y="3"/>
                  </a:cubicBezTo>
                  <a:cubicBezTo>
                    <a:pt x="19" y="3"/>
                    <a:pt x="19" y="3"/>
                    <a:pt x="20" y="3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5" y="3"/>
                    <a:pt x="27" y="2"/>
                    <a:pt x="30" y="2"/>
                  </a:cubicBezTo>
                  <a:cubicBezTo>
                    <a:pt x="33" y="1"/>
                    <a:pt x="37" y="1"/>
                    <a:pt x="41" y="0"/>
                  </a:cubicBezTo>
                  <a:cubicBezTo>
                    <a:pt x="46" y="9"/>
                    <a:pt x="42" y="18"/>
                    <a:pt x="40" y="22"/>
                  </a:cubicBezTo>
                  <a:cubicBezTo>
                    <a:pt x="40" y="19"/>
                    <a:pt x="40" y="16"/>
                    <a:pt x="40" y="14"/>
                  </a:cubicBezTo>
                  <a:cubicBezTo>
                    <a:pt x="40" y="16"/>
                    <a:pt x="38" y="19"/>
                    <a:pt x="37" y="22"/>
                  </a:cubicBezTo>
                  <a:cubicBezTo>
                    <a:pt x="37" y="19"/>
                    <a:pt x="38" y="16"/>
                    <a:pt x="37" y="13"/>
                  </a:cubicBezTo>
                  <a:cubicBezTo>
                    <a:pt x="37" y="17"/>
                    <a:pt x="36" y="20"/>
                    <a:pt x="34" y="23"/>
                  </a:cubicBezTo>
                  <a:cubicBezTo>
                    <a:pt x="35" y="20"/>
                    <a:pt x="35" y="17"/>
                    <a:pt x="34" y="13"/>
                  </a:cubicBezTo>
                  <a:cubicBezTo>
                    <a:pt x="34" y="18"/>
                    <a:pt x="33" y="20"/>
                    <a:pt x="32" y="25"/>
                  </a:cubicBezTo>
                  <a:cubicBezTo>
                    <a:pt x="31" y="21"/>
                    <a:pt x="31" y="17"/>
                    <a:pt x="30" y="14"/>
                  </a:cubicBezTo>
                  <a:close/>
                </a:path>
              </a:pathLst>
            </a:custGeom>
            <a:solidFill>
              <a:srgbClr val="543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" name="Freeform 138">
              <a:extLst>
                <a:ext uri="{FF2B5EF4-FFF2-40B4-BE49-F238E27FC236}">
                  <a16:creationId xmlns:a16="http://schemas.microsoft.com/office/drawing/2014/main" id="{A9B576BC-F6D0-4A4F-8067-0538B234B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209" y="681455"/>
              <a:ext cx="162845" cy="79161"/>
            </a:xfrm>
            <a:custGeom>
              <a:avLst/>
              <a:gdLst>
                <a:gd name="T0" fmla="*/ 38 w 42"/>
                <a:gd name="T1" fmla="*/ 0 h 20"/>
                <a:gd name="T2" fmla="*/ 39 w 42"/>
                <a:gd name="T3" fmla="*/ 17 h 20"/>
                <a:gd name="T4" fmla="*/ 37 w 42"/>
                <a:gd name="T5" fmla="*/ 5 h 20"/>
                <a:gd name="T6" fmla="*/ 36 w 42"/>
                <a:gd name="T7" fmla="*/ 16 h 20"/>
                <a:gd name="T8" fmla="*/ 34 w 42"/>
                <a:gd name="T9" fmla="*/ 7 h 20"/>
                <a:gd name="T10" fmla="*/ 33 w 42"/>
                <a:gd name="T11" fmla="*/ 18 h 20"/>
                <a:gd name="T12" fmla="*/ 31 w 42"/>
                <a:gd name="T13" fmla="*/ 8 h 20"/>
                <a:gd name="T14" fmla="*/ 30 w 42"/>
                <a:gd name="T15" fmla="*/ 19 h 20"/>
                <a:gd name="T16" fmla="*/ 27 w 42"/>
                <a:gd name="T17" fmla="*/ 9 h 20"/>
                <a:gd name="T18" fmla="*/ 27 w 42"/>
                <a:gd name="T19" fmla="*/ 20 h 20"/>
                <a:gd name="T20" fmla="*/ 24 w 42"/>
                <a:gd name="T21" fmla="*/ 9 h 20"/>
                <a:gd name="T22" fmla="*/ 23 w 42"/>
                <a:gd name="T23" fmla="*/ 19 h 20"/>
                <a:gd name="T24" fmla="*/ 21 w 42"/>
                <a:gd name="T25" fmla="*/ 9 h 20"/>
                <a:gd name="T26" fmla="*/ 18 w 42"/>
                <a:gd name="T27" fmla="*/ 17 h 20"/>
                <a:gd name="T28" fmla="*/ 16 w 42"/>
                <a:gd name="T29" fmla="*/ 8 h 20"/>
                <a:gd name="T30" fmla="*/ 13 w 42"/>
                <a:gd name="T31" fmla="*/ 16 h 20"/>
                <a:gd name="T32" fmla="*/ 12 w 42"/>
                <a:gd name="T33" fmla="*/ 7 h 20"/>
                <a:gd name="T34" fmla="*/ 10 w 42"/>
                <a:gd name="T35" fmla="*/ 14 h 20"/>
                <a:gd name="T36" fmla="*/ 9 w 42"/>
                <a:gd name="T37" fmla="*/ 6 h 20"/>
                <a:gd name="T38" fmla="*/ 6 w 42"/>
                <a:gd name="T39" fmla="*/ 15 h 20"/>
                <a:gd name="T40" fmla="*/ 6 w 42"/>
                <a:gd name="T41" fmla="*/ 5 h 20"/>
                <a:gd name="T42" fmla="*/ 3 w 42"/>
                <a:gd name="T43" fmla="*/ 10 h 20"/>
                <a:gd name="T44" fmla="*/ 4 w 42"/>
                <a:gd name="T45" fmla="*/ 4 h 20"/>
                <a:gd name="T46" fmla="*/ 0 w 42"/>
                <a:gd name="T47" fmla="*/ 9 h 20"/>
                <a:gd name="T48" fmla="*/ 1 w 42"/>
                <a:gd name="T49" fmla="*/ 2 h 20"/>
                <a:gd name="T50" fmla="*/ 17 w 42"/>
                <a:gd name="T51" fmla="*/ 4 h 20"/>
                <a:gd name="T52" fmla="*/ 38 w 42"/>
                <a:gd name="T5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" h="20">
                  <a:moveTo>
                    <a:pt x="38" y="0"/>
                  </a:moveTo>
                  <a:cubicBezTo>
                    <a:pt x="40" y="5"/>
                    <a:pt x="42" y="8"/>
                    <a:pt x="39" y="17"/>
                  </a:cubicBezTo>
                  <a:cubicBezTo>
                    <a:pt x="40" y="11"/>
                    <a:pt x="38" y="6"/>
                    <a:pt x="37" y="5"/>
                  </a:cubicBezTo>
                  <a:cubicBezTo>
                    <a:pt x="37" y="10"/>
                    <a:pt x="37" y="11"/>
                    <a:pt x="36" y="16"/>
                  </a:cubicBezTo>
                  <a:cubicBezTo>
                    <a:pt x="37" y="11"/>
                    <a:pt x="35" y="9"/>
                    <a:pt x="34" y="7"/>
                  </a:cubicBezTo>
                  <a:cubicBezTo>
                    <a:pt x="34" y="9"/>
                    <a:pt x="35" y="13"/>
                    <a:pt x="33" y="18"/>
                  </a:cubicBezTo>
                  <a:cubicBezTo>
                    <a:pt x="34" y="16"/>
                    <a:pt x="33" y="11"/>
                    <a:pt x="31" y="8"/>
                  </a:cubicBezTo>
                  <a:cubicBezTo>
                    <a:pt x="31" y="12"/>
                    <a:pt x="31" y="15"/>
                    <a:pt x="30" y="19"/>
                  </a:cubicBezTo>
                  <a:cubicBezTo>
                    <a:pt x="30" y="15"/>
                    <a:pt x="29" y="11"/>
                    <a:pt x="27" y="9"/>
                  </a:cubicBezTo>
                  <a:cubicBezTo>
                    <a:pt x="27" y="13"/>
                    <a:pt x="27" y="16"/>
                    <a:pt x="27" y="20"/>
                  </a:cubicBezTo>
                  <a:cubicBezTo>
                    <a:pt x="26" y="15"/>
                    <a:pt x="25" y="13"/>
                    <a:pt x="24" y="9"/>
                  </a:cubicBezTo>
                  <a:cubicBezTo>
                    <a:pt x="23" y="13"/>
                    <a:pt x="23" y="14"/>
                    <a:pt x="23" y="19"/>
                  </a:cubicBezTo>
                  <a:cubicBezTo>
                    <a:pt x="22" y="16"/>
                    <a:pt x="21" y="12"/>
                    <a:pt x="21" y="9"/>
                  </a:cubicBezTo>
                  <a:cubicBezTo>
                    <a:pt x="18" y="11"/>
                    <a:pt x="18" y="14"/>
                    <a:pt x="18" y="17"/>
                  </a:cubicBezTo>
                  <a:cubicBezTo>
                    <a:pt x="17" y="14"/>
                    <a:pt x="17" y="12"/>
                    <a:pt x="16" y="8"/>
                  </a:cubicBezTo>
                  <a:cubicBezTo>
                    <a:pt x="14" y="10"/>
                    <a:pt x="14" y="11"/>
                    <a:pt x="13" y="16"/>
                  </a:cubicBezTo>
                  <a:cubicBezTo>
                    <a:pt x="13" y="13"/>
                    <a:pt x="13" y="10"/>
                    <a:pt x="12" y="7"/>
                  </a:cubicBezTo>
                  <a:cubicBezTo>
                    <a:pt x="11" y="9"/>
                    <a:pt x="10" y="11"/>
                    <a:pt x="10" y="14"/>
                  </a:cubicBezTo>
                  <a:cubicBezTo>
                    <a:pt x="9" y="11"/>
                    <a:pt x="9" y="9"/>
                    <a:pt x="9" y="6"/>
                  </a:cubicBezTo>
                  <a:cubicBezTo>
                    <a:pt x="8" y="8"/>
                    <a:pt x="6" y="11"/>
                    <a:pt x="6" y="15"/>
                  </a:cubicBezTo>
                  <a:cubicBezTo>
                    <a:pt x="5" y="12"/>
                    <a:pt x="6" y="8"/>
                    <a:pt x="6" y="5"/>
                  </a:cubicBezTo>
                  <a:cubicBezTo>
                    <a:pt x="5" y="7"/>
                    <a:pt x="4" y="7"/>
                    <a:pt x="3" y="10"/>
                  </a:cubicBezTo>
                  <a:cubicBezTo>
                    <a:pt x="3" y="8"/>
                    <a:pt x="3" y="6"/>
                    <a:pt x="4" y="4"/>
                  </a:cubicBezTo>
                  <a:cubicBezTo>
                    <a:pt x="2" y="5"/>
                    <a:pt x="1" y="7"/>
                    <a:pt x="0" y="9"/>
                  </a:cubicBezTo>
                  <a:cubicBezTo>
                    <a:pt x="0" y="5"/>
                    <a:pt x="1" y="4"/>
                    <a:pt x="1" y="2"/>
                  </a:cubicBezTo>
                  <a:cubicBezTo>
                    <a:pt x="1" y="2"/>
                    <a:pt x="16" y="4"/>
                    <a:pt x="17" y="4"/>
                  </a:cubicBezTo>
                  <a:cubicBezTo>
                    <a:pt x="18" y="4"/>
                    <a:pt x="38" y="0"/>
                    <a:pt x="38" y="0"/>
                  </a:cubicBezTo>
                  <a:close/>
                </a:path>
              </a:pathLst>
            </a:custGeom>
            <a:solidFill>
              <a:srgbClr val="6B40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Freeform 139">
              <a:extLst>
                <a:ext uri="{FF2B5EF4-FFF2-40B4-BE49-F238E27FC236}">
                  <a16:creationId xmlns:a16="http://schemas.microsoft.com/office/drawing/2014/main" id="{891100D9-11AA-5341-A767-3389ED66D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068" y="611342"/>
              <a:ext cx="189986" cy="113087"/>
            </a:xfrm>
            <a:custGeom>
              <a:avLst/>
              <a:gdLst>
                <a:gd name="T0" fmla="*/ 47 w 49"/>
                <a:gd name="T1" fmla="*/ 29 h 29"/>
                <a:gd name="T2" fmla="*/ 26 w 49"/>
                <a:gd name="T3" fmla="*/ 24 h 29"/>
                <a:gd name="T4" fmla="*/ 8 w 49"/>
                <a:gd name="T5" fmla="*/ 19 h 29"/>
                <a:gd name="T6" fmla="*/ 4 w 49"/>
                <a:gd name="T7" fmla="*/ 6 h 29"/>
                <a:gd name="T8" fmla="*/ 37 w 49"/>
                <a:gd name="T9" fmla="*/ 6 h 29"/>
                <a:gd name="T10" fmla="*/ 47 w 49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9">
                  <a:moveTo>
                    <a:pt x="47" y="29"/>
                  </a:moveTo>
                  <a:cubicBezTo>
                    <a:pt x="44" y="27"/>
                    <a:pt x="38" y="25"/>
                    <a:pt x="26" y="24"/>
                  </a:cubicBezTo>
                  <a:cubicBezTo>
                    <a:pt x="18" y="24"/>
                    <a:pt x="13" y="22"/>
                    <a:pt x="8" y="19"/>
                  </a:cubicBezTo>
                  <a:cubicBezTo>
                    <a:pt x="0" y="15"/>
                    <a:pt x="1" y="8"/>
                    <a:pt x="4" y="6"/>
                  </a:cubicBezTo>
                  <a:cubicBezTo>
                    <a:pt x="10" y="0"/>
                    <a:pt x="26" y="1"/>
                    <a:pt x="37" y="6"/>
                  </a:cubicBezTo>
                  <a:cubicBezTo>
                    <a:pt x="44" y="10"/>
                    <a:pt x="49" y="17"/>
                    <a:pt x="47" y="29"/>
                  </a:cubicBezTo>
                  <a:close/>
                </a:path>
              </a:pathLst>
            </a:custGeom>
            <a:solidFill>
              <a:srgbClr val="4F2B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Freeform 140">
              <a:extLst>
                <a:ext uri="{FF2B5EF4-FFF2-40B4-BE49-F238E27FC236}">
                  <a16:creationId xmlns:a16="http://schemas.microsoft.com/office/drawing/2014/main" id="{C2E0635D-B1C8-CE45-9BA1-BD142CF6F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068" y="620389"/>
              <a:ext cx="194509" cy="119873"/>
            </a:xfrm>
            <a:custGeom>
              <a:avLst/>
              <a:gdLst>
                <a:gd name="T0" fmla="*/ 50 w 50"/>
                <a:gd name="T1" fmla="*/ 31 h 31"/>
                <a:gd name="T2" fmla="*/ 39 w 50"/>
                <a:gd name="T3" fmla="*/ 24 h 31"/>
                <a:gd name="T4" fmla="*/ 26 w 50"/>
                <a:gd name="T5" fmla="*/ 22 h 31"/>
                <a:gd name="T6" fmla="*/ 8 w 50"/>
                <a:gd name="T7" fmla="*/ 17 h 31"/>
                <a:gd name="T8" fmla="*/ 4 w 50"/>
                <a:gd name="T9" fmla="*/ 4 h 31"/>
                <a:gd name="T10" fmla="*/ 19 w 50"/>
                <a:gd name="T11" fmla="*/ 0 h 31"/>
                <a:gd name="T12" fmla="*/ 21 w 50"/>
                <a:gd name="T13" fmla="*/ 0 h 31"/>
                <a:gd name="T14" fmla="*/ 10 w 50"/>
                <a:gd name="T15" fmla="*/ 2 h 31"/>
                <a:gd name="T16" fmla="*/ 17 w 50"/>
                <a:gd name="T17" fmla="*/ 3 h 31"/>
                <a:gd name="T18" fmla="*/ 8 w 50"/>
                <a:gd name="T19" fmla="*/ 5 h 31"/>
                <a:gd name="T20" fmla="*/ 18 w 50"/>
                <a:gd name="T21" fmla="*/ 5 h 31"/>
                <a:gd name="T22" fmla="*/ 8 w 50"/>
                <a:gd name="T23" fmla="*/ 8 h 31"/>
                <a:gd name="T24" fmla="*/ 16 w 50"/>
                <a:gd name="T25" fmla="*/ 7 h 31"/>
                <a:gd name="T26" fmla="*/ 8 w 50"/>
                <a:gd name="T27" fmla="*/ 11 h 31"/>
                <a:gd name="T28" fmla="*/ 18 w 50"/>
                <a:gd name="T29" fmla="*/ 10 h 31"/>
                <a:gd name="T30" fmla="*/ 9 w 50"/>
                <a:gd name="T31" fmla="*/ 13 h 31"/>
                <a:gd name="T32" fmla="*/ 22 w 50"/>
                <a:gd name="T33" fmla="*/ 12 h 31"/>
                <a:gd name="T34" fmla="*/ 13 w 50"/>
                <a:gd name="T35" fmla="*/ 15 h 31"/>
                <a:gd name="T36" fmla="*/ 23 w 50"/>
                <a:gd name="T37" fmla="*/ 14 h 31"/>
                <a:gd name="T38" fmla="*/ 17 w 50"/>
                <a:gd name="T39" fmla="*/ 17 h 31"/>
                <a:gd name="T40" fmla="*/ 29 w 50"/>
                <a:gd name="T41" fmla="*/ 15 h 31"/>
                <a:gd name="T42" fmla="*/ 23 w 50"/>
                <a:gd name="T43" fmla="*/ 19 h 31"/>
                <a:gd name="T44" fmla="*/ 35 w 50"/>
                <a:gd name="T45" fmla="*/ 16 h 31"/>
                <a:gd name="T46" fmla="*/ 29 w 50"/>
                <a:gd name="T47" fmla="*/ 19 h 31"/>
                <a:gd name="T48" fmla="*/ 41 w 50"/>
                <a:gd name="T49" fmla="*/ 17 h 31"/>
                <a:gd name="T50" fmla="*/ 34 w 50"/>
                <a:gd name="T51" fmla="*/ 20 h 31"/>
                <a:gd name="T52" fmla="*/ 46 w 50"/>
                <a:gd name="T53" fmla="*/ 19 h 31"/>
                <a:gd name="T54" fmla="*/ 40 w 50"/>
                <a:gd name="T55" fmla="*/ 21 h 31"/>
                <a:gd name="T56" fmla="*/ 49 w 50"/>
                <a:gd name="T57" fmla="*/ 24 h 31"/>
                <a:gd name="T58" fmla="*/ 42 w 50"/>
                <a:gd name="T59" fmla="*/ 23 h 31"/>
                <a:gd name="T60" fmla="*/ 50 w 50"/>
                <a:gd name="T6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31">
                  <a:moveTo>
                    <a:pt x="50" y="31"/>
                  </a:moveTo>
                  <a:cubicBezTo>
                    <a:pt x="48" y="29"/>
                    <a:pt x="43" y="25"/>
                    <a:pt x="39" y="24"/>
                  </a:cubicBezTo>
                  <a:cubicBezTo>
                    <a:pt x="36" y="23"/>
                    <a:pt x="32" y="23"/>
                    <a:pt x="26" y="22"/>
                  </a:cubicBezTo>
                  <a:cubicBezTo>
                    <a:pt x="18" y="22"/>
                    <a:pt x="13" y="20"/>
                    <a:pt x="8" y="17"/>
                  </a:cubicBezTo>
                  <a:cubicBezTo>
                    <a:pt x="0" y="13"/>
                    <a:pt x="1" y="6"/>
                    <a:pt x="4" y="4"/>
                  </a:cubicBezTo>
                  <a:cubicBezTo>
                    <a:pt x="7" y="1"/>
                    <a:pt x="13" y="0"/>
                    <a:pt x="19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16" y="1"/>
                    <a:pt x="14" y="1"/>
                    <a:pt x="10" y="2"/>
                  </a:cubicBezTo>
                  <a:cubicBezTo>
                    <a:pt x="13" y="2"/>
                    <a:pt x="14" y="2"/>
                    <a:pt x="17" y="3"/>
                  </a:cubicBezTo>
                  <a:cubicBezTo>
                    <a:pt x="14" y="3"/>
                    <a:pt x="11" y="3"/>
                    <a:pt x="8" y="5"/>
                  </a:cubicBezTo>
                  <a:cubicBezTo>
                    <a:pt x="11" y="4"/>
                    <a:pt x="14" y="4"/>
                    <a:pt x="18" y="5"/>
                  </a:cubicBezTo>
                  <a:cubicBezTo>
                    <a:pt x="14" y="5"/>
                    <a:pt x="10" y="6"/>
                    <a:pt x="8" y="8"/>
                  </a:cubicBezTo>
                  <a:cubicBezTo>
                    <a:pt x="11" y="7"/>
                    <a:pt x="13" y="7"/>
                    <a:pt x="16" y="7"/>
                  </a:cubicBezTo>
                  <a:cubicBezTo>
                    <a:pt x="13" y="8"/>
                    <a:pt x="11" y="8"/>
                    <a:pt x="8" y="11"/>
                  </a:cubicBezTo>
                  <a:cubicBezTo>
                    <a:pt x="12" y="10"/>
                    <a:pt x="15" y="9"/>
                    <a:pt x="18" y="10"/>
                  </a:cubicBezTo>
                  <a:cubicBezTo>
                    <a:pt x="15" y="10"/>
                    <a:pt x="13" y="11"/>
                    <a:pt x="9" y="13"/>
                  </a:cubicBezTo>
                  <a:cubicBezTo>
                    <a:pt x="13" y="12"/>
                    <a:pt x="18" y="12"/>
                    <a:pt x="22" y="12"/>
                  </a:cubicBezTo>
                  <a:cubicBezTo>
                    <a:pt x="18" y="13"/>
                    <a:pt x="17" y="13"/>
                    <a:pt x="13" y="15"/>
                  </a:cubicBezTo>
                  <a:cubicBezTo>
                    <a:pt x="17" y="15"/>
                    <a:pt x="19" y="14"/>
                    <a:pt x="23" y="14"/>
                  </a:cubicBezTo>
                  <a:cubicBezTo>
                    <a:pt x="20" y="15"/>
                    <a:pt x="20" y="15"/>
                    <a:pt x="17" y="17"/>
                  </a:cubicBezTo>
                  <a:cubicBezTo>
                    <a:pt x="22" y="16"/>
                    <a:pt x="25" y="15"/>
                    <a:pt x="29" y="15"/>
                  </a:cubicBezTo>
                  <a:cubicBezTo>
                    <a:pt x="26" y="16"/>
                    <a:pt x="25" y="17"/>
                    <a:pt x="23" y="19"/>
                  </a:cubicBezTo>
                  <a:cubicBezTo>
                    <a:pt x="29" y="17"/>
                    <a:pt x="30" y="17"/>
                    <a:pt x="35" y="16"/>
                  </a:cubicBezTo>
                  <a:cubicBezTo>
                    <a:pt x="33" y="17"/>
                    <a:pt x="31" y="18"/>
                    <a:pt x="29" y="19"/>
                  </a:cubicBezTo>
                  <a:cubicBezTo>
                    <a:pt x="32" y="19"/>
                    <a:pt x="36" y="17"/>
                    <a:pt x="41" y="17"/>
                  </a:cubicBezTo>
                  <a:cubicBezTo>
                    <a:pt x="37" y="18"/>
                    <a:pt x="37" y="19"/>
                    <a:pt x="34" y="20"/>
                  </a:cubicBezTo>
                  <a:cubicBezTo>
                    <a:pt x="38" y="19"/>
                    <a:pt x="42" y="19"/>
                    <a:pt x="46" y="19"/>
                  </a:cubicBezTo>
                  <a:cubicBezTo>
                    <a:pt x="43" y="20"/>
                    <a:pt x="42" y="20"/>
                    <a:pt x="40" y="21"/>
                  </a:cubicBezTo>
                  <a:cubicBezTo>
                    <a:pt x="44" y="21"/>
                    <a:pt x="46" y="21"/>
                    <a:pt x="49" y="24"/>
                  </a:cubicBezTo>
                  <a:cubicBezTo>
                    <a:pt x="46" y="23"/>
                    <a:pt x="45" y="23"/>
                    <a:pt x="42" y="23"/>
                  </a:cubicBezTo>
                  <a:cubicBezTo>
                    <a:pt x="46" y="25"/>
                    <a:pt x="48" y="26"/>
                    <a:pt x="50" y="31"/>
                  </a:cubicBezTo>
                  <a:close/>
                </a:path>
              </a:pathLst>
            </a:custGeom>
            <a:solidFill>
              <a:srgbClr val="361D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Freeform 141">
              <a:extLst>
                <a:ext uri="{FF2B5EF4-FFF2-40B4-BE49-F238E27FC236}">
                  <a16:creationId xmlns:a16="http://schemas.microsoft.com/office/drawing/2014/main" id="{A29DC627-CAE1-1648-823B-D76A5FD96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115" y="620389"/>
              <a:ext cx="176415" cy="113087"/>
            </a:xfrm>
            <a:custGeom>
              <a:avLst/>
              <a:gdLst>
                <a:gd name="T0" fmla="*/ 11 w 46"/>
                <a:gd name="T1" fmla="*/ 5 h 29"/>
                <a:gd name="T2" fmla="*/ 1 w 46"/>
                <a:gd name="T3" fmla="*/ 7 h 29"/>
                <a:gd name="T4" fmla="*/ 9 w 46"/>
                <a:gd name="T5" fmla="*/ 3 h 29"/>
                <a:gd name="T6" fmla="*/ 4 w 46"/>
                <a:gd name="T7" fmla="*/ 4 h 29"/>
                <a:gd name="T8" fmla="*/ 12 w 46"/>
                <a:gd name="T9" fmla="*/ 0 h 29"/>
                <a:gd name="T10" fmla="*/ 2 w 46"/>
                <a:gd name="T11" fmla="*/ 4 h 29"/>
                <a:gd name="T12" fmla="*/ 0 w 46"/>
                <a:gd name="T13" fmla="*/ 10 h 29"/>
                <a:gd name="T14" fmla="*/ 5 w 46"/>
                <a:gd name="T15" fmla="*/ 17 h 29"/>
                <a:gd name="T16" fmla="*/ 24 w 46"/>
                <a:gd name="T17" fmla="*/ 22 h 29"/>
                <a:gd name="T18" fmla="*/ 46 w 46"/>
                <a:gd name="T19" fmla="*/ 29 h 29"/>
                <a:gd name="T20" fmla="*/ 37 w 46"/>
                <a:gd name="T21" fmla="*/ 23 h 29"/>
                <a:gd name="T22" fmla="*/ 43 w 46"/>
                <a:gd name="T23" fmla="*/ 23 h 29"/>
                <a:gd name="T24" fmla="*/ 33 w 46"/>
                <a:gd name="T25" fmla="*/ 22 h 29"/>
                <a:gd name="T26" fmla="*/ 39 w 46"/>
                <a:gd name="T27" fmla="*/ 20 h 29"/>
                <a:gd name="T28" fmla="*/ 28 w 46"/>
                <a:gd name="T29" fmla="*/ 22 h 29"/>
                <a:gd name="T30" fmla="*/ 33 w 46"/>
                <a:gd name="T31" fmla="*/ 19 h 29"/>
                <a:gd name="T32" fmla="*/ 23 w 46"/>
                <a:gd name="T33" fmla="*/ 21 h 29"/>
                <a:gd name="T34" fmla="*/ 28 w 46"/>
                <a:gd name="T35" fmla="*/ 18 h 29"/>
                <a:gd name="T36" fmla="*/ 19 w 46"/>
                <a:gd name="T37" fmla="*/ 20 h 29"/>
                <a:gd name="T38" fmla="*/ 23 w 46"/>
                <a:gd name="T39" fmla="*/ 17 h 29"/>
                <a:gd name="T40" fmla="*/ 12 w 46"/>
                <a:gd name="T41" fmla="*/ 19 h 29"/>
                <a:gd name="T42" fmla="*/ 17 w 46"/>
                <a:gd name="T43" fmla="*/ 16 h 29"/>
                <a:gd name="T44" fmla="*/ 7 w 46"/>
                <a:gd name="T45" fmla="*/ 17 h 29"/>
                <a:gd name="T46" fmla="*/ 15 w 46"/>
                <a:gd name="T47" fmla="*/ 13 h 29"/>
                <a:gd name="T48" fmla="*/ 15 w 46"/>
                <a:gd name="T49" fmla="*/ 13 h 29"/>
                <a:gd name="T50" fmla="*/ 3 w 46"/>
                <a:gd name="T51" fmla="*/ 15 h 29"/>
                <a:gd name="T52" fmla="*/ 11 w 46"/>
                <a:gd name="T53" fmla="*/ 11 h 29"/>
                <a:gd name="T54" fmla="*/ 4 w 46"/>
                <a:gd name="T55" fmla="*/ 12 h 29"/>
                <a:gd name="T56" fmla="*/ 8 w 46"/>
                <a:gd name="T57" fmla="*/ 9 h 29"/>
                <a:gd name="T58" fmla="*/ 2 w 46"/>
                <a:gd name="T59" fmla="*/ 10 h 29"/>
                <a:gd name="T60" fmla="*/ 11 w 46"/>
                <a:gd name="T61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" h="29">
                  <a:moveTo>
                    <a:pt x="11" y="5"/>
                  </a:moveTo>
                  <a:cubicBezTo>
                    <a:pt x="8" y="5"/>
                    <a:pt x="4" y="6"/>
                    <a:pt x="1" y="7"/>
                  </a:cubicBezTo>
                  <a:cubicBezTo>
                    <a:pt x="4" y="5"/>
                    <a:pt x="6" y="4"/>
                    <a:pt x="9" y="3"/>
                  </a:cubicBezTo>
                  <a:cubicBezTo>
                    <a:pt x="7" y="3"/>
                    <a:pt x="6" y="3"/>
                    <a:pt x="4" y="4"/>
                  </a:cubicBezTo>
                  <a:cubicBezTo>
                    <a:pt x="7" y="2"/>
                    <a:pt x="9" y="1"/>
                    <a:pt x="12" y="0"/>
                  </a:cubicBezTo>
                  <a:cubicBezTo>
                    <a:pt x="8" y="0"/>
                    <a:pt x="3" y="3"/>
                    <a:pt x="2" y="4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0" y="13"/>
                    <a:pt x="3" y="16"/>
                    <a:pt x="5" y="17"/>
                  </a:cubicBezTo>
                  <a:cubicBezTo>
                    <a:pt x="11" y="20"/>
                    <a:pt x="17" y="22"/>
                    <a:pt x="24" y="22"/>
                  </a:cubicBezTo>
                  <a:cubicBezTo>
                    <a:pt x="34" y="23"/>
                    <a:pt x="41" y="24"/>
                    <a:pt x="46" y="29"/>
                  </a:cubicBezTo>
                  <a:cubicBezTo>
                    <a:pt x="44" y="25"/>
                    <a:pt x="41" y="24"/>
                    <a:pt x="37" y="23"/>
                  </a:cubicBezTo>
                  <a:cubicBezTo>
                    <a:pt x="39" y="23"/>
                    <a:pt x="41" y="23"/>
                    <a:pt x="43" y="23"/>
                  </a:cubicBezTo>
                  <a:cubicBezTo>
                    <a:pt x="39" y="22"/>
                    <a:pt x="35" y="22"/>
                    <a:pt x="33" y="22"/>
                  </a:cubicBezTo>
                  <a:cubicBezTo>
                    <a:pt x="34" y="22"/>
                    <a:pt x="38" y="21"/>
                    <a:pt x="39" y="20"/>
                  </a:cubicBezTo>
                  <a:cubicBezTo>
                    <a:pt x="35" y="20"/>
                    <a:pt x="32" y="21"/>
                    <a:pt x="28" y="22"/>
                  </a:cubicBezTo>
                  <a:cubicBezTo>
                    <a:pt x="30" y="21"/>
                    <a:pt x="32" y="20"/>
                    <a:pt x="33" y="19"/>
                  </a:cubicBezTo>
                  <a:cubicBezTo>
                    <a:pt x="30" y="19"/>
                    <a:pt x="26" y="20"/>
                    <a:pt x="23" y="21"/>
                  </a:cubicBezTo>
                  <a:cubicBezTo>
                    <a:pt x="25" y="20"/>
                    <a:pt x="26" y="19"/>
                    <a:pt x="28" y="18"/>
                  </a:cubicBezTo>
                  <a:cubicBezTo>
                    <a:pt x="25" y="18"/>
                    <a:pt x="22" y="19"/>
                    <a:pt x="19" y="20"/>
                  </a:cubicBezTo>
                  <a:cubicBezTo>
                    <a:pt x="20" y="19"/>
                    <a:pt x="21" y="18"/>
                    <a:pt x="23" y="17"/>
                  </a:cubicBezTo>
                  <a:cubicBezTo>
                    <a:pt x="19" y="17"/>
                    <a:pt x="16" y="19"/>
                    <a:pt x="12" y="19"/>
                  </a:cubicBezTo>
                  <a:cubicBezTo>
                    <a:pt x="13" y="18"/>
                    <a:pt x="15" y="17"/>
                    <a:pt x="17" y="16"/>
                  </a:cubicBezTo>
                  <a:cubicBezTo>
                    <a:pt x="13" y="17"/>
                    <a:pt x="10" y="16"/>
                    <a:pt x="7" y="17"/>
                  </a:cubicBezTo>
                  <a:cubicBezTo>
                    <a:pt x="10" y="15"/>
                    <a:pt x="12" y="14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1" y="13"/>
                    <a:pt x="7" y="14"/>
                    <a:pt x="3" y="15"/>
                  </a:cubicBezTo>
                  <a:cubicBezTo>
                    <a:pt x="6" y="13"/>
                    <a:pt x="8" y="12"/>
                    <a:pt x="11" y="11"/>
                  </a:cubicBezTo>
                  <a:cubicBezTo>
                    <a:pt x="8" y="11"/>
                    <a:pt x="6" y="12"/>
                    <a:pt x="4" y="12"/>
                  </a:cubicBezTo>
                  <a:cubicBezTo>
                    <a:pt x="5" y="11"/>
                    <a:pt x="6" y="9"/>
                    <a:pt x="8" y="9"/>
                  </a:cubicBezTo>
                  <a:cubicBezTo>
                    <a:pt x="6" y="9"/>
                    <a:pt x="4" y="10"/>
                    <a:pt x="2" y="10"/>
                  </a:cubicBezTo>
                  <a:cubicBezTo>
                    <a:pt x="5" y="8"/>
                    <a:pt x="7" y="6"/>
                    <a:pt x="11" y="5"/>
                  </a:cubicBezTo>
                  <a:close/>
                </a:path>
              </a:pathLst>
            </a:custGeom>
            <a:solidFill>
              <a:srgbClr val="2413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Freeform 142">
              <a:extLst>
                <a:ext uri="{FF2B5EF4-FFF2-40B4-BE49-F238E27FC236}">
                  <a16:creationId xmlns:a16="http://schemas.microsoft.com/office/drawing/2014/main" id="{7A7E66BA-787D-0F47-ABD6-BE3939BB2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284" y="767401"/>
              <a:ext cx="61067" cy="101779"/>
            </a:xfrm>
            <a:custGeom>
              <a:avLst/>
              <a:gdLst>
                <a:gd name="T0" fmla="*/ 10 w 16"/>
                <a:gd name="T1" fmla="*/ 0 h 26"/>
                <a:gd name="T2" fmla="*/ 5 w 16"/>
                <a:gd name="T3" fmla="*/ 12 h 26"/>
                <a:gd name="T4" fmla="*/ 1 w 16"/>
                <a:gd name="T5" fmla="*/ 4 h 26"/>
                <a:gd name="T6" fmla="*/ 1 w 16"/>
                <a:gd name="T7" fmla="*/ 7 h 26"/>
                <a:gd name="T8" fmla="*/ 3 w 16"/>
                <a:gd name="T9" fmla="*/ 12 h 26"/>
                <a:gd name="T10" fmla="*/ 1 w 16"/>
                <a:gd name="T11" fmla="*/ 11 h 26"/>
                <a:gd name="T12" fmla="*/ 2 w 16"/>
                <a:gd name="T13" fmla="*/ 25 h 26"/>
                <a:gd name="T14" fmla="*/ 12 w 16"/>
                <a:gd name="T15" fmla="*/ 20 h 26"/>
                <a:gd name="T16" fmla="*/ 14 w 16"/>
                <a:gd name="T17" fmla="*/ 14 h 26"/>
                <a:gd name="T18" fmla="*/ 16 w 16"/>
                <a:gd name="T19" fmla="*/ 1 h 26"/>
                <a:gd name="T20" fmla="*/ 10 w 16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26">
                  <a:moveTo>
                    <a:pt x="10" y="0"/>
                  </a:moveTo>
                  <a:cubicBezTo>
                    <a:pt x="10" y="3"/>
                    <a:pt x="10" y="10"/>
                    <a:pt x="5" y="12"/>
                  </a:cubicBezTo>
                  <a:cubicBezTo>
                    <a:pt x="4" y="9"/>
                    <a:pt x="4" y="5"/>
                    <a:pt x="1" y="4"/>
                  </a:cubicBezTo>
                  <a:cubicBezTo>
                    <a:pt x="1" y="4"/>
                    <a:pt x="1" y="6"/>
                    <a:pt x="1" y="7"/>
                  </a:cubicBezTo>
                  <a:cubicBezTo>
                    <a:pt x="2" y="8"/>
                    <a:pt x="3" y="11"/>
                    <a:pt x="3" y="12"/>
                  </a:cubicBezTo>
                  <a:cubicBezTo>
                    <a:pt x="2" y="13"/>
                    <a:pt x="2" y="11"/>
                    <a:pt x="1" y="11"/>
                  </a:cubicBezTo>
                  <a:cubicBezTo>
                    <a:pt x="0" y="14"/>
                    <a:pt x="1" y="25"/>
                    <a:pt x="2" y="25"/>
                  </a:cubicBezTo>
                  <a:cubicBezTo>
                    <a:pt x="4" y="26"/>
                    <a:pt x="10" y="22"/>
                    <a:pt x="12" y="20"/>
                  </a:cubicBezTo>
                  <a:cubicBezTo>
                    <a:pt x="14" y="18"/>
                    <a:pt x="15" y="17"/>
                    <a:pt x="14" y="14"/>
                  </a:cubicBezTo>
                  <a:cubicBezTo>
                    <a:pt x="14" y="11"/>
                    <a:pt x="12" y="3"/>
                    <a:pt x="16" y="1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803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" name="Freeform 143">
              <a:extLst>
                <a:ext uri="{FF2B5EF4-FFF2-40B4-BE49-F238E27FC236}">
                  <a16:creationId xmlns:a16="http://schemas.microsoft.com/office/drawing/2014/main" id="{2BA8B650-EC75-D44F-8DAB-0FDEBD6EB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927" y="830730"/>
              <a:ext cx="205818" cy="108563"/>
            </a:xfrm>
            <a:custGeom>
              <a:avLst/>
              <a:gdLst>
                <a:gd name="T0" fmla="*/ 44 w 53"/>
                <a:gd name="T1" fmla="*/ 1 h 28"/>
                <a:gd name="T2" fmla="*/ 48 w 53"/>
                <a:gd name="T3" fmla="*/ 0 h 28"/>
                <a:gd name="T4" fmla="*/ 51 w 53"/>
                <a:gd name="T5" fmla="*/ 15 h 28"/>
                <a:gd name="T6" fmla="*/ 31 w 53"/>
                <a:gd name="T7" fmla="*/ 26 h 28"/>
                <a:gd name="T8" fmla="*/ 1 w 53"/>
                <a:gd name="T9" fmla="*/ 25 h 28"/>
                <a:gd name="T10" fmla="*/ 13 w 53"/>
                <a:gd name="T11" fmla="*/ 18 h 28"/>
                <a:gd name="T12" fmla="*/ 44 w 53"/>
                <a:gd name="T13" fmla="*/ 5 h 28"/>
                <a:gd name="T14" fmla="*/ 44 w 53"/>
                <a:gd name="T1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28">
                  <a:moveTo>
                    <a:pt x="44" y="1"/>
                  </a:moveTo>
                  <a:cubicBezTo>
                    <a:pt x="45" y="1"/>
                    <a:pt x="47" y="0"/>
                    <a:pt x="48" y="0"/>
                  </a:cubicBezTo>
                  <a:cubicBezTo>
                    <a:pt x="51" y="1"/>
                    <a:pt x="53" y="12"/>
                    <a:pt x="51" y="15"/>
                  </a:cubicBezTo>
                  <a:cubicBezTo>
                    <a:pt x="48" y="23"/>
                    <a:pt x="41" y="24"/>
                    <a:pt x="31" y="26"/>
                  </a:cubicBezTo>
                  <a:cubicBezTo>
                    <a:pt x="19" y="28"/>
                    <a:pt x="4" y="23"/>
                    <a:pt x="1" y="25"/>
                  </a:cubicBezTo>
                  <a:cubicBezTo>
                    <a:pt x="0" y="25"/>
                    <a:pt x="11" y="18"/>
                    <a:pt x="13" y="18"/>
                  </a:cubicBezTo>
                  <a:cubicBezTo>
                    <a:pt x="23" y="16"/>
                    <a:pt x="42" y="13"/>
                    <a:pt x="44" y="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1B3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" name="Freeform 144">
              <a:extLst>
                <a:ext uri="{FF2B5EF4-FFF2-40B4-BE49-F238E27FC236}">
                  <a16:creationId xmlns:a16="http://schemas.microsoft.com/office/drawing/2014/main" id="{C8BDD185-CA86-C547-A3D4-072EA2023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209" y="844300"/>
              <a:ext cx="131180" cy="74638"/>
            </a:xfrm>
            <a:custGeom>
              <a:avLst/>
              <a:gdLst>
                <a:gd name="T0" fmla="*/ 30 w 34"/>
                <a:gd name="T1" fmla="*/ 0 h 19"/>
                <a:gd name="T2" fmla="*/ 4 w 34"/>
                <a:gd name="T3" fmla="*/ 7 h 19"/>
                <a:gd name="T4" fmla="*/ 0 w 34"/>
                <a:gd name="T5" fmla="*/ 17 h 19"/>
                <a:gd name="T6" fmla="*/ 33 w 34"/>
                <a:gd name="T7" fmla="*/ 9 h 19"/>
                <a:gd name="T8" fmla="*/ 30 w 34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9">
                  <a:moveTo>
                    <a:pt x="30" y="0"/>
                  </a:moveTo>
                  <a:cubicBezTo>
                    <a:pt x="30" y="6"/>
                    <a:pt x="14" y="11"/>
                    <a:pt x="4" y="7"/>
                  </a:cubicBezTo>
                  <a:cubicBezTo>
                    <a:pt x="2" y="9"/>
                    <a:pt x="0" y="14"/>
                    <a:pt x="0" y="17"/>
                  </a:cubicBezTo>
                  <a:cubicBezTo>
                    <a:pt x="11" y="19"/>
                    <a:pt x="28" y="18"/>
                    <a:pt x="33" y="9"/>
                  </a:cubicBezTo>
                  <a:cubicBezTo>
                    <a:pt x="34" y="7"/>
                    <a:pt x="32" y="3"/>
                    <a:pt x="30" y="0"/>
                  </a:cubicBezTo>
                  <a:close/>
                </a:path>
              </a:pathLst>
            </a:custGeom>
            <a:solidFill>
              <a:srgbClr val="E2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Freeform 145">
              <a:extLst>
                <a:ext uri="{FF2B5EF4-FFF2-40B4-BE49-F238E27FC236}">
                  <a16:creationId xmlns:a16="http://schemas.microsoft.com/office/drawing/2014/main" id="{93BF7B0B-FBA4-2446-9947-6BDC194F5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4479" y="1411995"/>
              <a:ext cx="42974" cy="113087"/>
            </a:xfrm>
            <a:custGeom>
              <a:avLst/>
              <a:gdLst>
                <a:gd name="T0" fmla="*/ 11 w 11"/>
                <a:gd name="T1" fmla="*/ 9 h 29"/>
                <a:gd name="T2" fmla="*/ 6 w 11"/>
                <a:gd name="T3" fmla="*/ 29 h 29"/>
                <a:gd name="T4" fmla="*/ 2 w 11"/>
                <a:gd name="T5" fmla="*/ 4 h 29"/>
                <a:gd name="T6" fmla="*/ 9 w 11"/>
                <a:gd name="T7" fmla="*/ 0 h 29"/>
                <a:gd name="T8" fmla="*/ 11 w 11"/>
                <a:gd name="T9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9">
                  <a:moveTo>
                    <a:pt x="11" y="9"/>
                  </a:moveTo>
                  <a:cubicBezTo>
                    <a:pt x="10" y="14"/>
                    <a:pt x="8" y="22"/>
                    <a:pt x="6" y="29"/>
                  </a:cubicBezTo>
                  <a:cubicBezTo>
                    <a:pt x="0" y="17"/>
                    <a:pt x="0" y="18"/>
                    <a:pt x="2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5"/>
                    <a:pt x="10" y="6"/>
                    <a:pt x="11" y="9"/>
                  </a:cubicBezTo>
                  <a:close/>
                </a:path>
              </a:pathLst>
            </a:custGeom>
            <a:solidFill>
              <a:srgbClr val="E8A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2" name="Freeform 146">
              <a:extLst>
                <a:ext uri="{FF2B5EF4-FFF2-40B4-BE49-F238E27FC236}">
                  <a16:creationId xmlns:a16="http://schemas.microsoft.com/office/drawing/2014/main" id="{282AC4DF-FAD7-EB4D-B470-3DA4F0FA0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169" y="1185822"/>
              <a:ext cx="124396" cy="264623"/>
            </a:xfrm>
            <a:custGeom>
              <a:avLst/>
              <a:gdLst>
                <a:gd name="T0" fmla="*/ 11 w 32"/>
                <a:gd name="T1" fmla="*/ 1 h 68"/>
                <a:gd name="T2" fmla="*/ 1 w 32"/>
                <a:gd name="T3" fmla="*/ 62 h 68"/>
                <a:gd name="T4" fmla="*/ 14 w 32"/>
                <a:gd name="T5" fmla="*/ 61 h 68"/>
                <a:gd name="T6" fmla="*/ 31 w 32"/>
                <a:gd name="T7" fmla="*/ 0 h 68"/>
                <a:gd name="T8" fmla="*/ 11 w 32"/>
                <a:gd name="T9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8">
                  <a:moveTo>
                    <a:pt x="11" y="1"/>
                  </a:moveTo>
                  <a:cubicBezTo>
                    <a:pt x="6" y="14"/>
                    <a:pt x="2" y="53"/>
                    <a:pt x="1" y="62"/>
                  </a:cubicBezTo>
                  <a:cubicBezTo>
                    <a:pt x="0" y="68"/>
                    <a:pt x="12" y="66"/>
                    <a:pt x="14" y="61"/>
                  </a:cubicBezTo>
                  <a:cubicBezTo>
                    <a:pt x="22" y="43"/>
                    <a:pt x="32" y="2"/>
                    <a:pt x="31" y="0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475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Freeform 147">
              <a:extLst>
                <a:ext uri="{FF2B5EF4-FFF2-40B4-BE49-F238E27FC236}">
                  <a16:creationId xmlns:a16="http://schemas.microsoft.com/office/drawing/2014/main" id="{38F6CF19-CA53-654C-A770-9F28B1F09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042" y="842039"/>
              <a:ext cx="237483" cy="671735"/>
            </a:xfrm>
            <a:custGeom>
              <a:avLst/>
              <a:gdLst>
                <a:gd name="T0" fmla="*/ 37 w 61"/>
                <a:gd name="T1" fmla="*/ 14 h 173"/>
                <a:gd name="T2" fmla="*/ 0 w 61"/>
                <a:gd name="T3" fmla="*/ 28 h 173"/>
                <a:gd name="T4" fmla="*/ 7 w 61"/>
                <a:gd name="T5" fmla="*/ 110 h 173"/>
                <a:gd name="T6" fmla="*/ 1 w 61"/>
                <a:gd name="T7" fmla="*/ 173 h 173"/>
                <a:gd name="T8" fmla="*/ 23 w 61"/>
                <a:gd name="T9" fmla="*/ 167 h 173"/>
                <a:gd name="T10" fmla="*/ 28 w 61"/>
                <a:gd name="T11" fmla="*/ 115 h 173"/>
                <a:gd name="T12" fmla="*/ 33 w 61"/>
                <a:gd name="T13" fmla="*/ 161 h 173"/>
                <a:gd name="T14" fmla="*/ 51 w 61"/>
                <a:gd name="T15" fmla="*/ 150 h 173"/>
                <a:gd name="T16" fmla="*/ 42 w 61"/>
                <a:gd name="T17" fmla="*/ 82 h 173"/>
                <a:gd name="T18" fmla="*/ 45 w 61"/>
                <a:gd name="T19" fmla="*/ 4 h 173"/>
                <a:gd name="T20" fmla="*/ 37 w 61"/>
                <a:gd name="T21" fmla="*/ 14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173">
                  <a:moveTo>
                    <a:pt x="37" y="14"/>
                  </a:moveTo>
                  <a:cubicBezTo>
                    <a:pt x="30" y="25"/>
                    <a:pt x="17" y="29"/>
                    <a:pt x="0" y="28"/>
                  </a:cubicBezTo>
                  <a:cubicBezTo>
                    <a:pt x="11" y="46"/>
                    <a:pt x="11" y="83"/>
                    <a:pt x="7" y="110"/>
                  </a:cubicBezTo>
                  <a:cubicBezTo>
                    <a:pt x="5" y="129"/>
                    <a:pt x="0" y="156"/>
                    <a:pt x="1" y="173"/>
                  </a:cubicBezTo>
                  <a:cubicBezTo>
                    <a:pt x="11" y="171"/>
                    <a:pt x="13" y="171"/>
                    <a:pt x="23" y="167"/>
                  </a:cubicBezTo>
                  <a:cubicBezTo>
                    <a:pt x="28" y="142"/>
                    <a:pt x="29" y="139"/>
                    <a:pt x="28" y="115"/>
                  </a:cubicBezTo>
                  <a:cubicBezTo>
                    <a:pt x="33" y="136"/>
                    <a:pt x="32" y="141"/>
                    <a:pt x="33" y="161"/>
                  </a:cubicBezTo>
                  <a:cubicBezTo>
                    <a:pt x="42" y="158"/>
                    <a:pt x="43" y="156"/>
                    <a:pt x="51" y="150"/>
                  </a:cubicBezTo>
                  <a:cubicBezTo>
                    <a:pt x="53" y="120"/>
                    <a:pt x="40" y="101"/>
                    <a:pt x="42" y="82"/>
                  </a:cubicBezTo>
                  <a:cubicBezTo>
                    <a:pt x="45" y="57"/>
                    <a:pt x="61" y="17"/>
                    <a:pt x="45" y="4"/>
                  </a:cubicBezTo>
                  <a:cubicBezTo>
                    <a:pt x="40" y="0"/>
                    <a:pt x="38" y="12"/>
                    <a:pt x="37" y="14"/>
                  </a:cubicBezTo>
                  <a:close/>
                </a:path>
              </a:pathLst>
            </a:custGeom>
            <a:solidFill>
              <a:srgbClr val="545F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Freeform 148">
              <a:extLst>
                <a:ext uri="{FF2B5EF4-FFF2-40B4-BE49-F238E27FC236}">
                  <a16:creationId xmlns:a16="http://schemas.microsoft.com/office/drawing/2014/main" id="{B76F77E2-AD2F-D34B-838A-3D073F5CC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5075" y="939293"/>
              <a:ext cx="92732" cy="504367"/>
            </a:xfrm>
            <a:custGeom>
              <a:avLst/>
              <a:gdLst>
                <a:gd name="T0" fmla="*/ 12 w 24"/>
                <a:gd name="T1" fmla="*/ 2 h 130"/>
                <a:gd name="T2" fmla="*/ 15 w 24"/>
                <a:gd name="T3" fmla="*/ 63 h 130"/>
                <a:gd name="T4" fmla="*/ 16 w 24"/>
                <a:gd name="T5" fmla="*/ 66 h 130"/>
                <a:gd name="T6" fmla="*/ 6 w 24"/>
                <a:gd name="T7" fmla="*/ 126 h 130"/>
                <a:gd name="T8" fmla="*/ 11 w 24"/>
                <a:gd name="T9" fmla="*/ 129 h 130"/>
                <a:gd name="T10" fmla="*/ 22 w 24"/>
                <a:gd name="T11" fmla="*/ 75 h 130"/>
                <a:gd name="T12" fmla="*/ 24 w 24"/>
                <a:gd name="T13" fmla="*/ 60 h 130"/>
                <a:gd name="T14" fmla="*/ 18 w 24"/>
                <a:gd name="T15" fmla="*/ 0 h 130"/>
                <a:gd name="T16" fmla="*/ 12 w 24"/>
                <a:gd name="T17" fmla="*/ 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30">
                  <a:moveTo>
                    <a:pt x="12" y="2"/>
                  </a:moveTo>
                  <a:cubicBezTo>
                    <a:pt x="0" y="10"/>
                    <a:pt x="12" y="39"/>
                    <a:pt x="15" y="63"/>
                  </a:cubicBezTo>
                  <a:cubicBezTo>
                    <a:pt x="15" y="64"/>
                    <a:pt x="15" y="65"/>
                    <a:pt x="16" y="66"/>
                  </a:cubicBezTo>
                  <a:cubicBezTo>
                    <a:pt x="11" y="79"/>
                    <a:pt x="7" y="117"/>
                    <a:pt x="6" y="126"/>
                  </a:cubicBezTo>
                  <a:cubicBezTo>
                    <a:pt x="6" y="128"/>
                    <a:pt x="8" y="130"/>
                    <a:pt x="11" y="129"/>
                  </a:cubicBezTo>
                  <a:cubicBezTo>
                    <a:pt x="14" y="111"/>
                    <a:pt x="17" y="92"/>
                    <a:pt x="22" y="75"/>
                  </a:cubicBezTo>
                  <a:cubicBezTo>
                    <a:pt x="24" y="67"/>
                    <a:pt x="24" y="62"/>
                    <a:pt x="24" y="60"/>
                  </a:cubicBezTo>
                  <a:cubicBezTo>
                    <a:pt x="19" y="41"/>
                    <a:pt x="17" y="19"/>
                    <a:pt x="18" y="0"/>
                  </a:cubicBezTo>
                  <a:cubicBezTo>
                    <a:pt x="16" y="0"/>
                    <a:pt x="14" y="1"/>
                    <a:pt x="12" y="2"/>
                  </a:cubicBezTo>
                  <a:close/>
                </a:path>
              </a:pathLst>
            </a:custGeom>
            <a:solidFill>
              <a:srgbClr val="3A43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endParaRPr lang="id-ID" sz="281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7" name="TextBox 101">
            <a:extLst>
              <a:ext uri="{FF2B5EF4-FFF2-40B4-BE49-F238E27FC236}">
                <a16:creationId xmlns:a16="http://schemas.microsoft.com/office/drawing/2014/main" id="{58965AE4-3575-5145-882E-FB5688B1CA1C}"/>
              </a:ext>
            </a:extLst>
          </p:cNvPr>
          <p:cNvSpPr txBox="1"/>
          <p:nvPr/>
        </p:nvSpPr>
        <p:spPr>
          <a:xfrm>
            <a:off x="9751872" y="3385974"/>
            <a:ext cx="2838109" cy="4338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19" b="1" dirty="0">
                <a:latin typeface="Times New Roman" panose="02020603050405020304" pitchFamily="18" charset="0"/>
                <a:ea typeface="Gotham Light" charset="0"/>
                <a:cs typeface="Times New Roman" panose="02020603050405020304" pitchFamily="18" charset="0"/>
              </a:rPr>
              <a:t>Law students</a:t>
            </a:r>
          </a:p>
        </p:txBody>
      </p:sp>
      <p:sp>
        <p:nvSpPr>
          <p:cNvPr id="2" name="TextBox 99">
            <a:extLst>
              <a:ext uri="{FF2B5EF4-FFF2-40B4-BE49-F238E27FC236}">
                <a16:creationId xmlns:a16="http://schemas.microsoft.com/office/drawing/2014/main" id="{E1E49F7F-DF74-7C8E-F2EC-00AD8BC00151}"/>
              </a:ext>
            </a:extLst>
          </p:cNvPr>
          <p:cNvSpPr txBox="1"/>
          <p:nvPr/>
        </p:nvSpPr>
        <p:spPr>
          <a:xfrm>
            <a:off x="4371019" y="5798981"/>
            <a:ext cx="2765826" cy="4927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2" b="1" dirty="0">
                <a:latin typeface="Times New Roman" panose="02020603050405020304" pitchFamily="18" charset="0"/>
                <a:ea typeface="Gotham Light" charset="0"/>
                <a:cs typeface="Times New Roman" panose="02020603050405020304" pitchFamily="18" charset="0"/>
              </a:rPr>
              <a:t>Lawyers</a:t>
            </a:r>
          </a:p>
        </p:txBody>
      </p:sp>
      <p:sp>
        <p:nvSpPr>
          <p:cNvPr id="8" name="Google Shape;453;p36">
            <a:extLst>
              <a:ext uri="{FF2B5EF4-FFF2-40B4-BE49-F238E27FC236}">
                <a16:creationId xmlns:a16="http://schemas.microsoft.com/office/drawing/2014/main" id="{642E6994-1D9E-5A2F-9E32-FDE33487D6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09441" y="5949280"/>
            <a:ext cx="7324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38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510443" y="1005103"/>
            <a:ext cx="1938892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99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39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US" sz="5998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148413" y="992276"/>
            <a:ext cx="0" cy="5578547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92925" y="37433"/>
            <a:ext cx="11280380" cy="792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398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Particularity in Senegal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D155C0-190D-BC4E-A2EA-351D480D3E02}"/>
              </a:ext>
            </a:extLst>
          </p:cNvPr>
          <p:cNvSpPr/>
          <p:nvPr/>
        </p:nvSpPr>
        <p:spPr>
          <a:xfrm>
            <a:off x="346684" y="2262546"/>
            <a:ext cx="1938892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99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</a:t>
            </a:r>
            <a:r>
              <a:rPr lang="en-US" sz="39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US" sz="5998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DC19CC-524D-2945-816F-47FA05D0FDBD}"/>
              </a:ext>
            </a:extLst>
          </p:cNvPr>
          <p:cNvSpPr/>
          <p:nvPr/>
        </p:nvSpPr>
        <p:spPr>
          <a:xfrm>
            <a:off x="2509100" y="1207287"/>
            <a:ext cx="5373327" cy="914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an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income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exceeds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income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country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A957D1-1982-E64F-9F8C-9D0D8146490A}"/>
              </a:ext>
            </a:extLst>
          </p:cNvPr>
          <p:cNvSpPr/>
          <p:nvPr/>
        </p:nvSpPr>
        <p:spPr>
          <a:xfrm>
            <a:off x="2442227" y="2332638"/>
            <a:ext cx="5373327" cy="914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in the capital and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cities</a:t>
            </a: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Group 65">
            <a:extLst>
              <a:ext uri="{FF2B5EF4-FFF2-40B4-BE49-F238E27FC236}">
                <a16:creationId xmlns:a16="http://schemas.microsoft.com/office/drawing/2014/main" id="{D38A961F-D935-D547-AA77-98456C16C8CA}"/>
              </a:ext>
            </a:extLst>
          </p:cNvPr>
          <p:cNvGrpSpPr/>
          <p:nvPr/>
        </p:nvGrpSpPr>
        <p:grpSpPr>
          <a:xfrm>
            <a:off x="958405" y="4215206"/>
            <a:ext cx="561328" cy="495839"/>
            <a:chOff x="7600950" y="779463"/>
            <a:chExt cx="285750" cy="252412"/>
          </a:xfrm>
          <a:solidFill>
            <a:schemeClr val="accent3"/>
          </a:solidFill>
        </p:grpSpPr>
        <p:sp>
          <p:nvSpPr>
            <p:cNvPr id="54" name="Freeform 3135">
              <a:extLst>
                <a:ext uri="{FF2B5EF4-FFF2-40B4-BE49-F238E27FC236}">
                  <a16:creationId xmlns:a16="http://schemas.microsoft.com/office/drawing/2014/main" id="{91825FFA-46AA-FF4A-9CF1-B13A060ED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779463"/>
              <a:ext cx="209550" cy="242888"/>
            </a:xfrm>
            <a:custGeom>
              <a:avLst/>
              <a:gdLst>
                <a:gd name="T0" fmla="*/ 526 w 527"/>
                <a:gd name="T1" fmla="*/ 282 h 612"/>
                <a:gd name="T2" fmla="*/ 523 w 527"/>
                <a:gd name="T3" fmla="*/ 270 h 612"/>
                <a:gd name="T4" fmla="*/ 516 w 527"/>
                <a:gd name="T5" fmla="*/ 255 h 612"/>
                <a:gd name="T6" fmla="*/ 500 w 527"/>
                <a:gd name="T7" fmla="*/ 240 h 612"/>
                <a:gd name="T8" fmla="*/ 484 w 527"/>
                <a:gd name="T9" fmla="*/ 231 h 612"/>
                <a:gd name="T10" fmla="*/ 472 w 527"/>
                <a:gd name="T11" fmla="*/ 229 h 612"/>
                <a:gd name="T12" fmla="*/ 244 w 527"/>
                <a:gd name="T13" fmla="*/ 229 h 612"/>
                <a:gd name="T14" fmla="*/ 256 w 527"/>
                <a:gd name="T15" fmla="*/ 196 h 612"/>
                <a:gd name="T16" fmla="*/ 267 w 527"/>
                <a:gd name="T17" fmla="*/ 154 h 612"/>
                <a:gd name="T18" fmla="*/ 273 w 527"/>
                <a:gd name="T19" fmla="*/ 110 h 612"/>
                <a:gd name="T20" fmla="*/ 273 w 527"/>
                <a:gd name="T21" fmla="*/ 90 h 612"/>
                <a:gd name="T22" fmla="*/ 269 w 527"/>
                <a:gd name="T23" fmla="*/ 71 h 612"/>
                <a:gd name="T24" fmla="*/ 262 w 527"/>
                <a:gd name="T25" fmla="*/ 49 h 612"/>
                <a:gd name="T26" fmla="*/ 252 w 527"/>
                <a:gd name="T27" fmla="*/ 33 h 612"/>
                <a:gd name="T28" fmla="*/ 243 w 527"/>
                <a:gd name="T29" fmla="*/ 21 h 612"/>
                <a:gd name="T30" fmla="*/ 233 w 527"/>
                <a:gd name="T31" fmla="*/ 11 h 612"/>
                <a:gd name="T32" fmla="*/ 215 w 527"/>
                <a:gd name="T33" fmla="*/ 3 h 612"/>
                <a:gd name="T34" fmla="*/ 202 w 527"/>
                <a:gd name="T35" fmla="*/ 0 h 612"/>
                <a:gd name="T36" fmla="*/ 184 w 527"/>
                <a:gd name="T37" fmla="*/ 5 h 612"/>
                <a:gd name="T38" fmla="*/ 169 w 527"/>
                <a:gd name="T39" fmla="*/ 16 h 612"/>
                <a:gd name="T40" fmla="*/ 159 w 527"/>
                <a:gd name="T41" fmla="*/ 33 h 612"/>
                <a:gd name="T42" fmla="*/ 155 w 527"/>
                <a:gd name="T43" fmla="*/ 53 h 612"/>
                <a:gd name="T44" fmla="*/ 151 w 527"/>
                <a:gd name="T45" fmla="*/ 90 h 612"/>
                <a:gd name="T46" fmla="*/ 140 w 527"/>
                <a:gd name="T47" fmla="*/ 127 h 612"/>
                <a:gd name="T48" fmla="*/ 124 w 527"/>
                <a:gd name="T49" fmla="*/ 162 h 612"/>
                <a:gd name="T50" fmla="*/ 102 w 527"/>
                <a:gd name="T51" fmla="*/ 197 h 612"/>
                <a:gd name="T52" fmla="*/ 79 w 527"/>
                <a:gd name="T53" fmla="*/ 226 h 612"/>
                <a:gd name="T54" fmla="*/ 52 w 527"/>
                <a:gd name="T55" fmla="*/ 254 h 612"/>
                <a:gd name="T56" fmla="*/ 26 w 527"/>
                <a:gd name="T57" fmla="*/ 275 h 612"/>
                <a:gd name="T58" fmla="*/ 0 w 527"/>
                <a:gd name="T59" fmla="*/ 291 h 612"/>
                <a:gd name="T60" fmla="*/ 17 w 527"/>
                <a:gd name="T61" fmla="*/ 586 h 612"/>
                <a:gd name="T62" fmla="*/ 48 w 527"/>
                <a:gd name="T63" fmla="*/ 592 h 612"/>
                <a:gd name="T64" fmla="*/ 88 w 527"/>
                <a:gd name="T65" fmla="*/ 602 h 612"/>
                <a:gd name="T66" fmla="*/ 129 w 527"/>
                <a:gd name="T67" fmla="*/ 610 h 612"/>
                <a:gd name="T68" fmla="*/ 161 w 527"/>
                <a:gd name="T69" fmla="*/ 612 h 612"/>
                <a:gd name="T70" fmla="*/ 383 w 527"/>
                <a:gd name="T71" fmla="*/ 612 h 612"/>
                <a:gd name="T72" fmla="*/ 403 w 527"/>
                <a:gd name="T73" fmla="*/ 608 h 612"/>
                <a:gd name="T74" fmla="*/ 419 w 527"/>
                <a:gd name="T75" fmla="*/ 600 h 612"/>
                <a:gd name="T76" fmla="*/ 428 w 527"/>
                <a:gd name="T77" fmla="*/ 585 h 612"/>
                <a:gd name="T78" fmla="*/ 431 w 527"/>
                <a:gd name="T79" fmla="*/ 564 h 612"/>
                <a:gd name="T80" fmla="*/ 428 w 527"/>
                <a:gd name="T81" fmla="*/ 550 h 612"/>
                <a:gd name="T82" fmla="*/ 424 w 527"/>
                <a:gd name="T83" fmla="*/ 538 h 612"/>
                <a:gd name="T84" fmla="*/ 441 w 527"/>
                <a:gd name="T85" fmla="*/ 532 h 612"/>
                <a:gd name="T86" fmla="*/ 455 w 527"/>
                <a:gd name="T87" fmla="*/ 523 h 612"/>
                <a:gd name="T88" fmla="*/ 464 w 527"/>
                <a:gd name="T89" fmla="*/ 508 h 612"/>
                <a:gd name="T90" fmla="*/ 466 w 527"/>
                <a:gd name="T91" fmla="*/ 492 h 612"/>
                <a:gd name="T92" fmla="*/ 464 w 527"/>
                <a:gd name="T93" fmla="*/ 472 h 612"/>
                <a:gd name="T94" fmla="*/ 456 w 527"/>
                <a:gd name="T95" fmla="*/ 455 h 612"/>
                <a:gd name="T96" fmla="*/ 475 w 527"/>
                <a:gd name="T97" fmla="*/ 447 h 612"/>
                <a:gd name="T98" fmla="*/ 489 w 527"/>
                <a:gd name="T99" fmla="*/ 433 h 612"/>
                <a:gd name="T100" fmla="*/ 499 w 527"/>
                <a:gd name="T101" fmla="*/ 416 h 612"/>
                <a:gd name="T102" fmla="*/ 502 w 527"/>
                <a:gd name="T103" fmla="*/ 397 h 612"/>
                <a:gd name="T104" fmla="*/ 501 w 527"/>
                <a:gd name="T105" fmla="*/ 386 h 612"/>
                <a:gd name="T106" fmla="*/ 497 w 527"/>
                <a:gd name="T107" fmla="*/ 375 h 612"/>
                <a:gd name="T108" fmla="*/ 484 w 527"/>
                <a:gd name="T109" fmla="*/ 357 h 612"/>
                <a:gd name="T110" fmla="*/ 503 w 527"/>
                <a:gd name="T111" fmla="*/ 345 h 612"/>
                <a:gd name="T112" fmla="*/ 516 w 527"/>
                <a:gd name="T113" fmla="*/ 329 h 612"/>
                <a:gd name="T114" fmla="*/ 523 w 527"/>
                <a:gd name="T115" fmla="*/ 309 h 612"/>
                <a:gd name="T116" fmla="*/ 527 w 527"/>
                <a:gd name="T117" fmla="*/ 28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7" h="612">
                  <a:moveTo>
                    <a:pt x="527" y="288"/>
                  </a:moveTo>
                  <a:lnTo>
                    <a:pt x="526" y="282"/>
                  </a:lnTo>
                  <a:lnTo>
                    <a:pt x="526" y="276"/>
                  </a:lnTo>
                  <a:lnTo>
                    <a:pt x="523" y="270"/>
                  </a:lnTo>
                  <a:lnTo>
                    <a:pt x="522" y="266"/>
                  </a:lnTo>
                  <a:lnTo>
                    <a:pt x="516" y="255"/>
                  </a:lnTo>
                  <a:lnTo>
                    <a:pt x="509" y="247"/>
                  </a:lnTo>
                  <a:lnTo>
                    <a:pt x="500" y="240"/>
                  </a:lnTo>
                  <a:lnTo>
                    <a:pt x="489" y="234"/>
                  </a:lnTo>
                  <a:lnTo>
                    <a:pt x="484" y="231"/>
                  </a:lnTo>
                  <a:lnTo>
                    <a:pt x="478" y="230"/>
                  </a:lnTo>
                  <a:lnTo>
                    <a:pt x="472" y="229"/>
                  </a:lnTo>
                  <a:lnTo>
                    <a:pt x="466" y="229"/>
                  </a:lnTo>
                  <a:lnTo>
                    <a:pt x="244" y="229"/>
                  </a:lnTo>
                  <a:lnTo>
                    <a:pt x="250" y="213"/>
                  </a:lnTo>
                  <a:lnTo>
                    <a:pt x="256" y="196"/>
                  </a:lnTo>
                  <a:lnTo>
                    <a:pt x="261" y="175"/>
                  </a:lnTo>
                  <a:lnTo>
                    <a:pt x="267" y="154"/>
                  </a:lnTo>
                  <a:lnTo>
                    <a:pt x="270" y="131"/>
                  </a:lnTo>
                  <a:lnTo>
                    <a:pt x="273" y="110"/>
                  </a:lnTo>
                  <a:lnTo>
                    <a:pt x="273" y="99"/>
                  </a:lnTo>
                  <a:lnTo>
                    <a:pt x="273" y="90"/>
                  </a:lnTo>
                  <a:lnTo>
                    <a:pt x="271" y="80"/>
                  </a:lnTo>
                  <a:lnTo>
                    <a:pt x="269" y="71"/>
                  </a:lnTo>
                  <a:lnTo>
                    <a:pt x="265" y="60"/>
                  </a:lnTo>
                  <a:lnTo>
                    <a:pt x="262" y="49"/>
                  </a:lnTo>
                  <a:lnTo>
                    <a:pt x="257" y="41"/>
                  </a:lnTo>
                  <a:lnTo>
                    <a:pt x="252" y="33"/>
                  </a:lnTo>
                  <a:lnTo>
                    <a:pt x="248" y="25"/>
                  </a:lnTo>
                  <a:lnTo>
                    <a:pt x="243" y="21"/>
                  </a:lnTo>
                  <a:lnTo>
                    <a:pt x="238" y="16"/>
                  </a:lnTo>
                  <a:lnTo>
                    <a:pt x="233" y="11"/>
                  </a:lnTo>
                  <a:lnTo>
                    <a:pt x="224" y="6"/>
                  </a:lnTo>
                  <a:lnTo>
                    <a:pt x="215" y="3"/>
                  </a:lnTo>
                  <a:lnTo>
                    <a:pt x="208" y="2"/>
                  </a:lnTo>
                  <a:lnTo>
                    <a:pt x="202" y="0"/>
                  </a:lnTo>
                  <a:lnTo>
                    <a:pt x="193" y="2"/>
                  </a:lnTo>
                  <a:lnTo>
                    <a:pt x="184" y="5"/>
                  </a:lnTo>
                  <a:lnTo>
                    <a:pt x="176" y="10"/>
                  </a:lnTo>
                  <a:lnTo>
                    <a:pt x="169" y="16"/>
                  </a:lnTo>
                  <a:lnTo>
                    <a:pt x="163" y="23"/>
                  </a:lnTo>
                  <a:lnTo>
                    <a:pt x="159" y="33"/>
                  </a:lnTo>
                  <a:lnTo>
                    <a:pt x="156" y="42"/>
                  </a:lnTo>
                  <a:lnTo>
                    <a:pt x="155" y="53"/>
                  </a:lnTo>
                  <a:lnTo>
                    <a:pt x="155" y="71"/>
                  </a:lnTo>
                  <a:lnTo>
                    <a:pt x="151" y="90"/>
                  </a:lnTo>
                  <a:lnTo>
                    <a:pt x="146" y="109"/>
                  </a:lnTo>
                  <a:lnTo>
                    <a:pt x="140" y="127"/>
                  </a:lnTo>
                  <a:lnTo>
                    <a:pt x="133" y="144"/>
                  </a:lnTo>
                  <a:lnTo>
                    <a:pt x="124" y="162"/>
                  </a:lnTo>
                  <a:lnTo>
                    <a:pt x="114" y="180"/>
                  </a:lnTo>
                  <a:lnTo>
                    <a:pt x="102" y="197"/>
                  </a:lnTo>
                  <a:lnTo>
                    <a:pt x="91" y="212"/>
                  </a:lnTo>
                  <a:lnTo>
                    <a:pt x="79" y="226"/>
                  </a:lnTo>
                  <a:lnTo>
                    <a:pt x="66" y="241"/>
                  </a:lnTo>
                  <a:lnTo>
                    <a:pt x="52" y="254"/>
                  </a:lnTo>
                  <a:lnTo>
                    <a:pt x="39" y="266"/>
                  </a:lnTo>
                  <a:lnTo>
                    <a:pt x="26" y="275"/>
                  </a:lnTo>
                  <a:lnTo>
                    <a:pt x="12" y="284"/>
                  </a:lnTo>
                  <a:lnTo>
                    <a:pt x="0" y="291"/>
                  </a:lnTo>
                  <a:lnTo>
                    <a:pt x="0" y="582"/>
                  </a:lnTo>
                  <a:lnTo>
                    <a:pt x="17" y="586"/>
                  </a:lnTo>
                  <a:lnTo>
                    <a:pt x="32" y="588"/>
                  </a:lnTo>
                  <a:lnTo>
                    <a:pt x="48" y="592"/>
                  </a:lnTo>
                  <a:lnTo>
                    <a:pt x="61" y="595"/>
                  </a:lnTo>
                  <a:lnTo>
                    <a:pt x="88" y="602"/>
                  </a:lnTo>
                  <a:lnTo>
                    <a:pt x="114" y="607"/>
                  </a:lnTo>
                  <a:lnTo>
                    <a:pt x="129" y="610"/>
                  </a:lnTo>
                  <a:lnTo>
                    <a:pt x="144" y="611"/>
                  </a:lnTo>
                  <a:lnTo>
                    <a:pt x="161" y="612"/>
                  </a:lnTo>
                  <a:lnTo>
                    <a:pt x="180" y="612"/>
                  </a:lnTo>
                  <a:lnTo>
                    <a:pt x="383" y="612"/>
                  </a:lnTo>
                  <a:lnTo>
                    <a:pt x="394" y="611"/>
                  </a:lnTo>
                  <a:lnTo>
                    <a:pt x="403" y="608"/>
                  </a:lnTo>
                  <a:lnTo>
                    <a:pt x="412" y="605"/>
                  </a:lnTo>
                  <a:lnTo>
                    <a:pt x="419" y="600"/>
                  </a:lnTo>
                  <a:lnTo>
                    <a:pt x="424" y="593"/>
                  </a:lnTo>
                  <a:lnTo>
                    <a:pt x="428" y="585"/>
                  </a:lnTo>
                  <a:lnTo>
                    <a:pt x="430" y="575"/>
                  </a:lnTo>
                  <a:lnTo>
                    <a:pt x="431" y="564"/>
                  </a:lnTo>
                  <a:lnTo>
                    <a:pt x="431" y="557"/>
                  </a:lnTo>
                  <a:lnTo>
                    <a:pt x="428" y="550"/>
                  </a:lnTo>
                  <a:lnTo>
                    <a:pt x="426" y="544"/>
                  </a:lnTo>
                  <a:lnTo>
                    <a:pt x="424" y="538"/>
                  </a:lnTo>
                  <a:lnTo>
                    <a:pt x="433" y="536"/>
                  </a:lnTo>
                  <a:lnTo>
                    <a:pt x="441" y="532"/>
                  </a:lnTo>
                  <a:lnTo>
                    <a:pt x="449" y="527"/>
                  </a:lnTo>
                  <a:lnTo>
                    <a:pt x="455" y="523"/>
                  </a:lnTo>
                  <a:lnTo>
                    <a:pt x="460" y="516"/>
                  </a:lnTo>
                  <a:lnTo>
                    <a:pt x="464" y="508"/>
                  </a:lnTo>
                  <a:lnTo>
                    <a:pt x="466" y="501"/>
                  </a:lnTo>
                  <a:lnTo>
                    <a:pt x="466" y="492"/>
                  </a:lnTo>
                  <a:lnTo>
                    <a:pt x="466" y="481"/>
                  </a:lnTo>
                  <a:lnTo>
                    <a:pt x="464" y="472"/>
                  </a:lnTo>
                  <a:lnTo>
                    <a:pt x="460" y="462"/>
                  </a:lnTo>
                  <a:lnTo>
                    <a:pt x="456" y="455"/>
                  </a:lnTo>
                  <a:lnTo>
                    <a:pt x="465" y="451"/>
                  </a:lnTo>
                  <a:lnTo>
                    <a:pt x="475" y="447"/>
                  </a:lnTo>
                  <a:lnTo>
                    <a:pt x="482" y="441"/>
                  </a:lnTo>
                  <a:lnTo>
                    <a:pt x="489" y="433"/>
                  </a:lnTo>
                  <a:lnTo>
                    <a:pt x="495" y="425"/>
                  </a:lnTo>
                  <a:lnTo>
                    <a:pt x="499" y="416"/>
                  </a:lnTo>
                  <a:lnTo>
                    <a:pt x="502" y="406"/>
                  </a:lnTo>
                  <a:lnTo>
                    <a:pt x="502" y="397"/>
                  </a:lnTo>
                  <a:lnTo>
                    <a:pt x="502" y="391"/>
                  </a:lnTo>
                  <a:lnTo>
                    <a:pt x="501" y="386"/>
                  </a:lnTo>
                  <a:lnTo>
                    <a:pt x="500" y="380"/>
                  </a:lnTo>
                  <a:lnTo>
                    <a:pt x="497" y="375"/>
                  </a:lnTo>
                  <a:lnTo>
                    <a:pt x="491" y="366"/>
                  </a:lnTo>
                  <a:lnTo>
                    <a:pt x="484" y="357"/>
                  </a:lnTo>
                  <a:lnTo>
                    <a:pt x="495" y="353"/>
                  </a:lnTo>
                  <a:lnTo>
                    <a:pt x="503" y="345"/>
                  </a:lnTo>
                  <a:lnTo>
                    <a:pt x="510" y="338"/>
                  </a:lnTo>
                  <a:lnTo>
                    <a:pt x="516" y="329"/>
                  </a:lnTo>
                  <a:lnTo>
                    <a:pt x="521" y="319"/>
                  </a:lnTo>
                  <a:lnTo>
                    <a:pt x="523" y="309"/>
                  </a:lnTo>
                  <a:lnTo>
                    <a:pt x="526" y="298"/>
                  </a:lnTo>
                  <a:lnTo>
                    <a:pt x="527" y="288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136">
              <a:extLst>
                <a:ext uri="{FF2B5EF4-FFF2-40B4-BE49-F238E27FC236}">
                  <a16:creationId xmlns:a16="http://schemas.microsoft.com/office/drawing/2014/main" id="{4703492E-5C18-A54F-AA1D-D874E81E9E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00950" y="879475"/>
              <a:ext cx="66675" cy="152400"/>
            </a:xfrm>
            <a:custGeom>
              <a:avLst/>
              <a:gdLst>
                <a:gd name="T0" fmla="*/ 104 w 168"/>
                <a:gd name="T1" fmla="*/ 330 h 385"/>
                <a:gd name="T2" fmla="*/ 98 w 168"/>
                <a:gd name="T3" fmla="*/ 329 h 385"/>
                <a:gd name="T4" fmla="*/ 93 w 168"/>
                <a:gd name="T5" fmla="*/ 326 h 385"/>
                <a:gd name="T6" fmla="*/ 90 w 168"/>
                <a:gd name="T7" fmla="*/ 320 h 385"/>
                <a:gd name="T8" fmla="*/ 88 w 168"/>
                <a:gd name="T9" fmla="*/ 316 h 385"/>
                <a:gd name="T10" fmla="*/ 90 w 168"/>
                <a:gd name="T11" fmla="*/ 310 h 385"/>
                <a:gd name="T12" fmla="*/ 93 w 168"/>
                <a:gd name="T13" fmla="*/ 305 h 385"/>
                <a:gd name="T14" fmla="*/ 98 w 168"/>
                <a:gd name="T15" fmla="*/ 301 h 385"/>
                <a:gd name="T16" fmla="*/ 104 w 168"/>
                <a:gd name="T17" fmla="*/ 300 h 385"/>
                <a:gd name="T18" fmla="*/ 110 w 168"/>
                <a:gd name="T19" fmla="*/ 301 h 385"/>
                <a:gd name="T20" fmla="*/ 115 w 168"/>
                <a:gd name="T21" fmla="*/ 305 h 385"/>
                <a:gd name="T22" fmla="*/ 117 w 168"/>
                <a:gd name="T23" fmla="*/ 310 h 385"/>
                <a:gd name="T24" fmla="*/ 118 w 168"/>
                <a:gd name="T25" fmla="*/ 316 h 385"/>
                <a:gd name="T26" fmla="*/ 117 w 168"/>
                <a:gd name="T27" fmla="*/ 320 h 385"/>
                <a:gd name="T28" fmla="*/ 115 w 168"/>
                <a:gd name="T29" fmla="*/ 326 h 385"/>
                <a:gd name="T30" fmla="*/ 110 w 168"/>
                <a:gd name="T31" fmla="*/ 329 h 385"/>
                <a:gd name="T32" fmla="*/ 104 w 168"/>
                <a:gd name="T33" fmla="*/ 330 h 385"/>
                <a:gd name="T34" fmla="*/ 104 w 168"/>
                <a:gd name="T35" fmla="*/ 330 h 385"/>
                <a:gd name="T36" fmla="*/ 156 w 168"/>
                <a:gd name="T37" fmla="*/ 2 h 385"/>
                <a:gd name="T38" fmla="*/ 13 w 168"/>
                <a:gd name="T39" fmla="*/ 0 h 385"/>
                <a:gd name="T40" fmla="*/ 9 w 168"/>
                <a:gd name="T41" fmla="*/ 2 h 385"/>
                <a:gd name="T42" fmla="*/ 4 w 168"/>
                <a:gd name="T43" fmla="*/ 4 h 385"/>
                <a:gd name="T44" fmla="*/ 2 w 168"/>
                <a:gd name="T45" fmla="*/ 9 h 385"/>
                <a:gd name="T46" fmla="*/ 0 w 168"/>
                <a:gd name="T47" fmla="*/ 14 h 385"/>
                <a:gd name="T48" fmla="*/ 0 w 168"/>
                <a:gd name="T49" fmla="*/ 373 h 385"/>
                <a:gd name="T50" fmla="*/ 2 w 168"/>
                <a:gd name="T51" fmla="*/ 378 h 385"/>
                <a:gd name="T52" fmla="*/ 4 w 168"/>
                <a:gd name="T53" fmla="*/ 381 h 385"/>
                <a:gd name="T54" fmla="*/ 9 w 168"/>
                <a:gd name="T55" fmla="*/ 383 h 385"/>
                <a:gd name="T56" fmla="*/ 13 w 168"/>
                <a:gd name="T57" fmla="*/ 385 h 385"/>
                <a:gd name="T58" fmla="*/ 156 w 168"/>
                <a:gd name="T59" fmla="*/ 385 h 385"/>
                <a:gd name="T60" fmla="*/ 161 w 168"/>
                <a:gd name="T61" fmla="*/ 383 h 385"/>
                <a:gd name="T62" fmla="*/ 165 w 168"/>
                <a:gd name="T63" fmla="*/ 381 h 385"/>
                <a:gd name="T64" fmla="*/ 168 w 168"/>
                <a:gd name="T65" fmla="*/ 378 h 385"/>
                <a:gd name="T66" fmla="*/ 168 w 168"/>
                <a:gd name="T67" fmla="*/ 373 h 385"/>
                <a:gd name="T68" fmla="*/ 168 w 168"/>
                <a:gd name="T69" fmla="*/ 303 h 385"/>
                <a:gd name="T70" fmla="*/ 168 w 168"/>
                <a:gd name="T71" fmla="*/ 72 h 385"/>
                <a:gd name="T72" fmla="*/ 168 w 168"/>
                <a:gd name="T73" fmla="*/ 14 h 385"/>
                <a:gd name="T74" fmla="*/ 168 w 168"/>
                <a:gd name="T75" fmla="*/ 9 h 385"/>
                <a:gd name="T76" fmla="*/ 166 w 168"/>
                <a:gd name="T77" fmla="*/ 5 h 385"/>
                <a:gd name="T78" fmla="*/ 161 w 168"/>
                <a:gd name="T79" fmla="*/ 3 h 385"/>
                <a:gd name="T80" fmla="*/ 156 w 168"/>
                <a:gd name="T81" fmla="*/ 2 h 385"/>
                <a:gd name="T82" fmla="*/ 156 w 168"/>
                <a:gd name="T83" fmla="*/ 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8" h="385">
                  <a:moveTo>
                    <a:pt x="104" y="330"/>
                  </a:moveTo>
                  <a:lnTo>
                    <a:pt x="98" y="329"/>
                  </a:lnTo>
                  <a:lnTo>
                    <a:pt x="93" y="326"/>
                  </a:lnTo>
                  <a:lnTo>
                    <a:pt x="90" y="320"/>
                  </a:lnTo>
                  <a:lnTo>
                    <a:pt x="88" y="316"/>
                  </a:lnTo>
                  <a:lnTo>
                    <a:pt x="90" y="310"/>
                  </a:lnTo>
                  <a:lnTo>
                    <a:pt x="93" y="305"/>
                  </a:lnTo>
                  <a:lnTo>
                    <a:pt x="98" y="301"/>
                  </a:lnTo>
                  <a:lnTo>
                    <a:pt x="104" y="300"/>
                  </a:lnTo>
                  <a:lnTo>
                    <a:pt x="110" y="301"/>
                  </a:lnTo>
                  <a:lnTo>
                    <a:pt x="115" y="305"/>
                  </a:lnTo>
                  <a:lnTo>
                    <a:pt x="117" y="310"/>
                  </a:lnTo>
                  <a:lnTo>
                    <a:pt x="118" y="316"/>
                  </a:lnTo>
                  <a:lnTo>
                    <a:pt x="117" y="320"/>
                  </a:lnTo>
                  <a:lnTo>
                    <a:pt x="115" y="326"/>
                  </a:lnTo>
                  <a:lnTo>
                    <a:pt x="110" y="329"/>
                  </a:lnTo>
                  <a:lnTo>
                    <a:pt x="104" y="330"/>
                  </a:lnTo>
                  <a:lnTo>
                    <a:pt x="104" y="330"/>
                  </a:lnTo>
                  <a:close/>
                  <a:moveTo>
                    <a:pt x="156" y="2"/>
                  </a:moveTo>
                  <a:lnTo>
                    <a:pt x="13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373"/>
                  </a:lnTo>
                  <a:lnTo>
                    <a:pt x="2" y="378"/>
                  </a:lnTo>
                  <a:lnTo>
                    <a:pt x="4" y="381"/>
                  </a:lnTo>
                  <a:lnTo>
                    <a:pt x="9" y="383"/>
                  </a:lnTo>
                  <a:lnTo>
                    <a:pt x="13" y="385"/>
                  </a:lnTo>
                  <a:lnTo>
                    <a:pt x="156" y="385"/>
                  </a:lnTo>
                  <a:lnTo>
                    <a:pt x="161" y="383"/>
                  </a:lnTo>
                  <a:lnTo>
                    <a:pt x="165" y="381"/>
                  </a:lnTo>
                  <a:lnTo>
                    <a:pt x="168" y="378"/>
                  </a:lnTo>
                  <a:lnTo>
                    <a:pt x="168" y="373"/>
                  </a:lnTo>
                  <a:lnTo>
                    <a:pt x="168" y="303"/>
                  </a:lnTo>
                  <a:lnTo>
                    <a:pt x="168" y="72"/>
                  </a:lnTo>
                  <a:lnTo>
                    <a:pt x="168" y="14"/>
                  </a:lnTo>
                  <a:lnTo>
                    <a:pt x="168" y="9"/>
                  </a:lnTo>
                  <a:lnTo>
                    <a:pt x="166" y="5"/>
                  </a:lnTo>
                  <a:lnTo>
                    <a:pt x="161" y="3"/>
                  </a:lnTo>
                  <a:lnTo>
                    <a:pt x="156" y="2"/>
                  </a:lnTo>
                  <a:lnTo>
                    <a:pt x="156" y="2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6DF8B5B5-8AA6-164C-853F-2074456FF91D}"/>
              </a:ext>
            </a:extLst>
          </p:cNvPr>
          <p:cNvSpPr/>
          <p:nvPr/>
        </p:nvSpPr>
        <p:spPr>
          <a:xfrm>
            <a:off x="2147410" y="4253964"/>
            <a:ext cx="5373327" cy="914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magistrates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lawyers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the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mouth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law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3EB345-B560-9B42-A625-BFB7E0C3B52B}"/>
              </a:ext>
            </a:extLst>
          </p:cNvPr>
          <p:cNvSpPr/>
          <p:nvPr/>
        </p:nvSpPr>
        <p:spPr>
          <a:xfrm>
            <a:off x="425009" y="3140644"/>
            <a:ext cx="1938892" cy="101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99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39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US" sz="5998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6150D12-AFD5-D649-BD6D-ACB41A93510B}"/>
              </a:ext>
            </a:extLst>
          </p:cNvPr>
          <p:cNvSpPr/>
          <p:nvPr/>
        </p:nvSpPr>
        <p:spPr>
          <a:xfrm>
            <a:off x="2423440" y="3324468"/>
            <a:ext cx="5373327" cy="9141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a smartphone for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have </a:t>
            </a:r>
            <a:r>
              <a:rPr lang="fr-F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the internet</a:t>
            </a:r>
          </a:p>
        </p:txBody>
      </p:sp>
      <p:sp>
        <p:nvSpPr>
          <p:cNvPr id="2" name="Google Shape;453;p36">
            <a:extLst>
              <a:ext uri="{FF2B5EF4-FFF2-40B4-BE49-F238E27FC236}">
                <a16:creationId xmlns:a16="http://schemas.microsoft.com/office/drawing/2014/main" id="{B3922E57-F305-F5E1-9F1D-44436108C0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09441" y="5949280"/>
            <a:ext cx="7324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8A3C8DE-3D0E-616C-D5B7-62C14AB61A21}"/>
              </a:ext>
            </a:extLst>
          </p:cNvPr>
          <p:cNvSpPr>
            <a:spLocks noChangeAspect="1"/>
          </p:cNvSpPr>
          <p:nvPr/>
        </p:nvSpPr>
        <p:spPr>
          <a:xfrm>
            <a:off x="8312172" y="1428555"/>
            <a:ext cx="3529968" cy="3704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019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3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Developer Icons for PowerPoint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5" name="Google Shape;475;p23"/>
          <p:cNvSpPr txBox="1"/>
          <p:nvPr/>
        </p:nvSpPr>
        <p:spPr>
          <a:xfrm flipH="1">
            <a:off x="7085012" y="3422157"/>
            <a:ext cx="4114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we used these last technologies to make the presentation of the product and a demo of the functioning of the tool to allow the prospects to make a first use of our tool of legal intelligence.</a:t>
            </a:r>
            <a:endParaRPr sz="1800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76" name="Google Shape;476;p23"/>
          <p:cNvSpPr txBox="1"/>
          <p:nvPr/>
        </p:nvSpPr>
        <p:spPr>
          <a:xfrm>
            <a:off x="3761450" y="414970"/>
            <a:ext cx="41148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Technologies </a:t>
            </a:r>
            <a:endParaRPr sz="4400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477" name="Google Shape;477;p23"/>
          <p:cNvGrpSpPr/>
          <p:nvPr/>
        </p:nvGrpSpPr>
        <p:grpSpPr>
          <a:xfrm>
            <a:off x="894489" y="1218724"/>
            <a:ext cx="3238672" cy="4934096"/>
            <a:chOff x="364818" y="1339253"/>
            <a:chExt cx="4178706" cy="6366235"/>
          </a:xfrm>
        </p:grpSpPr>
        <p:grpSp>
          <p:nvGrpSpPr>
            <p:cNvPr id="478" name="Google Shape;478;p23"/>
            <p:cNvGrpSpPr/>
            <p:nvPr/>
          </p:nvGrpSpPr>
          <p:grpSpPr>
            <a:xfrm>
              <a:off x="364818" y="1339253"/>
              <a:ext cx="4178706" cy="3117426"/>
              <a:chOff x="2287587" y="1937871"/>
              <a:chExt cx="2206625" cy="1646202"/>
            </a:xfrm>
          </p:grpSpPr>
          <p:sp>
            <p:nvSpPr>
              <p:cNvPr id="479" name="Google Shape;479;p23"/>
              <p:cNvSpPr/>
              <p:nvPr/>
            </p:nvSpPr>
            <p:spPr>
              <a:xfrm>
                <a:off x="2287587" y="1937871"/>
                <a:ext cx="790992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480" name="Google Shape;480;p23"/>
              <p:cNvSpPr/>
              <p:nvPr/>
            </p:nvSpPr>
            <p:spPr>
              <a:xfrm>
                <a:off x="2287587" y="3509407"/>
                <a:ext cx="606425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481" name="Google Shape;481;p23"/>
              <p:cNvSpPr/>
              <p:nvPr/>
            </p:nvSpPr>
            <p:spPr>
              <a:xfrm>
                <a:off x="2380456" y="3366545"/>
                <a:ext cx="513556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grpSp>
            <p:nvGrpSpPr>
              <p:cNvPr id="482" name="Google Shape;482;p23"/>
              <p:cNvGrpSpPr/>
              <p:nvPr/>
            </p:nvGrpSpPr>
            <p:grpSpPr>
              <a:xfrm>
                <a:off x="2380456" y="2080738"/>
                <a:ext cx="1516062" cy="74666"/>
                <a:chOff x="2380456" y="2572537"/>
                <a:chExt cx="1516062" cy="63500"/>
              </a:xfrm>
            </p:grpSpPr>
            <p:sp>
              <p:nvSpPr>
                <p:cNvPr id="483" name="Google Shape;483;p23"/>
                <p:cNvSpPr/>
                <p:nvPr/>
              </p:nvSpPr>
              <p:spPr>
                <a:xfrm>
                  <a:off x="2380456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7843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  <p:sp>
              <p:nvSpPr>
                <p:cNvPr id="484" name="Google Shape;484;p23"/>
                <p:cNvSpPr/>
                <p:nvPr/>
              </p:nvSpPr>
              <p:spPr>
                <a:xfrm>
                  <a:off x="3154362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7843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</p:grpSp>
          <p:sp>
            <p:nvSpPr>
              <p:cNvPr id="485" name="Google Shape;485;p23"/>
              <p:cNvSpPr/>
              <p:nvPr/>
            </p:nvSpPr>
            <p:spPr>
              <a:xfrm>
                <a:off x="2496428" y="2223606"/>
                <a:ext cx="1921583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>
                <a:off x="2497137" y="3223678"/>
                <a:ext cx="513556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grpSp>
            <p:nvGrpSpPr>
              <p:cNvPr id="487" name="Google Shape;487;p23"/>
              <p:cNvGrpSpPr/>
              <p:nvPr/>
            </p:nvGrpSpPr>
            <p:grpSpPr>
              <a:xfrm>
                <a:off x="2496429" y="2366473"/>
                <a:ext cx="1997783" cy="74666"/>
                <a:chOff x="2496429" y="2811430"/>
                <a:chExt cx="1997783" cy="63500"/>
              </a:xfrm>
            </p:grpSpPr>
            <p:sp>
              <p:nvSpPr>
                <p:cNvPr id="488" name="Google Shape;488;p23"/>
                <p:cNvSpPr/>
                <p:nvPr/>
              </p:nvSpPr>
              <p:spPr>
                <a:xfrm>
                  <a:off x="2496429" y="2811430"/>
                  <a:ext cx="473784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7843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  <p:sp>
              <p:nvSpPr>
                <p:cNvPr id="489" name="Google Shape;489;p23"/>
                <p:cNvSpPr/>
                <p:nvPr/>
              </p:nvSpPr>
              <p:spPr>
                <a:xfrm>
                  <a:off x="3034592" y="2811430"/>
                  <a:ext cx="1459620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7843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</p:grpSp>
          <p:sp>
            <p:nvSpPr>
              <p:cNvPr id="490" name="Google Shape;490;p23"/>
              <p:cNvSpPr/>
              <p:nvPr/>
            </p:nvSpPr>
            <p:spPr>
              <a:xfrm>
                <a:off x="2496428" y="2509341"/>
                <a:ext cx="1448231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491" name="Google Shape;491;p23"/>
              <p:cNvSpPr/>
              <p:nvPr/>
            </p:nvSpPr>
            <p:spPr>
              <a:xfrm>
                <a:off x="2670261" y="2652208"/>
                <a:ext cx="833352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492" name="Google Shape;492;p23"/>
              <p:cNvSpPr/>
              <p:nvPr/>
            </p:nvSpPr>
            <p:spPr>
              <a:xfrm>
                <a:off x="2670261" y="3080810"/>
                <a:ext cx="1069094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493" name="Google Shape;493;p23"/>
              <p:cNvSpPr/>
              <p:nvPr/>
            </p:nvSpPr>
            <p:spPr>
              <a:xfrm>
                <a:off x="2670260" y="2937943"/>
                <a:ext cx="1226257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grpSp>
            <p:nvGrpSpPr>
              <p:cNvPr id="494" name="Google Shape;494;p23"/>
              <p:cNvGrpSpPr/>
              <p:nvPr/>
            </p:nvGrpSpPr>
            <p:grpSpPr>
              <a:xfrm>
                <a:off x="2670261" y="2795076"/>
                <a:ext cx="1595351" cy="74666"/>
                <a:chOff x="2670261" y="3182904"/>
                <a:chExt cx="1595351" cy="63500"/>
              </a:xfrm>
            </p:grpSpPr>
            <p:sp>
              <p:nvSpPr>
                <p:cNvPr id="495" name="Google Shape;495;p23"/>
                <p:cNvSpPr/>
                <p:nvPr/>
              </p:nvSpPr>
              <p:spPr>
                <a:xfrm>
                  <a:off x="2670261" y="3182904"/>
                  <a:ext cx="1069094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7843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  <p:sp>
              <p:nvSpPr>
                <p:cNvPr id="496" name="Google Shape;496;p23"/>
                <p:cNvSpPr/>
                <p:nvPr/>
              </p:nvSpPr>
              <p:spPr>
                <a:xfrm>
                  <a:off x="3763255" y="3182904"/>
                  <a:ext cx="502357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7843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</p:grpSp>
        </p:grpSp>
        <p:grpSp>
          <p:nvGrpSpPr>
            <p:cNvPr id="497" name="Google Shape;497;p23"/>
            <p:cNvGrpSpPr/>
            <p:nvPr/>
          </p:nvGrpSpPr>
          <p:grpSpPr>
            <a:xfrm>
              <a:off x="364818" y="4588062"/>
              <a:ext cx="4178706" cy="3117426"/>
              <a:chOff x="2287587" y="1937871"/>
              <a:chExt cx="2206625" cy="1646202"/>
            </a:xfrm>
          </p:grpSpPr>
          <p:sp>
            <p:nvSpPr>
              <p:cNvPr id="498" name="Google Shape;498;p23"/>
              <p:cNvSpPr/>
              <p:nvPr/>
            </p:nvSpPr>
            <p:spPr>
              <a:xfrm>
                <a:off x="2287587" y="1937871"/>
                <a:ext cx="790992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499" name="Google Shape;499;p23"/>
              <p:cNvSpPr/>
              <p:nvPr/>
            </p:nvSpPr>
            <p:spPr>
              <a:xfrm>
                <a:off x="2287587" y="3509407"/>
                <a:ext cx="606425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500" name="Google Shape;500;p23"/>
              <p:cNvSpPr/>
              <p:nvPr/>
            </p:nvSpPr>
            <p:spPr>
              <a:xfrm>
                <a:off x="2380456" y="3366545"/>
                <a:ext cx="513556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grpSp>
            <p:nvGrpSpPr>
              <p:cNvPr id="501" name="Google Shape;501;p23"/>
              <p:cNvGrpSpPr/>
              <p:nvPr/>
            </p:nvGrpSpPr>
            <p:grpSpPr>
              <a:xfrm>
                <a:off x="2380456" y="2080738"/>
                <a:ext cx="1516062" cy="74666"/>
                <a:chOff x="2380456" y="2572537"/>
                <a:chExt cx="1516062" cy="63500"/>
              </a:xfrm>
            </p:grpSpPr>
            <p:sp>
              <p:nvSpPr>
                <p:cNvPr id="502" name="Google Shape;502;p23"/>
                <p:cNvSpPr/>
                <p:nvPr/>
              </p:nvSpPr>
              <p:spPr>
                <a:xfrm>
                  <a:off x="2380456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7843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  <p:sp>
              <p:nvSpPr>
                <p:cNvPr id="503" name="Google Shape;503;p23"/>
                <p:cNvSpPr/>
                <p:nvPr/>
              </p:nvSpPr>
              <p:spPr>
                <a:xfrm>
                  <a:off x="3154362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7843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</p:grpSp>
          <p:sp>
            <p:nvSpPr>
              <p:cNvPr id="504" name="Google Shape;504;p23"/>
              <p:cNvSpPr/>
              <p:nvPr/>
            </p:nvSpPr>
            <p:spPr>
              <a:xfrm>
                <a:off x="2496428" y="2223606"/>
                <a:ext cx="1921583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505" name="Google Shape;505;p23"/>
              <p:cNvSpPr/>
              <p:nvPr/>
            </p:nvSpPr>
            <p:spPr>
              <a:xfrm>
                <a:off x="2497137" y="3223678"/>
                <a:ext cx="513556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grpSp>
            <p:nvGrpSpPr>
              <p:cNvPr id="506" name="Google Shape;506;p23"/>
              <p:cNvGrpSpPr/>
              <p:nvPr/>
            </p:nvGrpSpPr>
            <p:grpSpPr>
              <a:xfrm>
                <a:off x="2496429" y="2366473"/>
                <a:ext cx="1997783" cy="74666"/>
                <a:chOff x="2496429" y="2811430"/>
                <a:chExt cx="1997783" cy="63500"/>
              </a:xfrm>
            </p:grpSpPr>
            <p:sp>
              <p:nvSpPr>
                <p:cNvPr id="507" name="Google Shape;507;p23"/>
                <p:cNvSpPr/>
                <p:nvPr/>
              </p:nvSpPr>
              <p:spPr>
                <a:xfrm>
                  <a:off x="2496429" y="2811430"/>
                  <a:ext cx="473784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7843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  <p:sp>
              <p:nvSpPr>
                <p:cNvPr id="508" name="Google Shape;508;p23"/>
                <p:cNvSpPr/>
                <p:nvPr/>
              </p:nvSpPr>
              <p:spPr>
                <a:xfrm>
                  <a:off x="3034592" y="2811430"/>
                  <a:ext cx="1459620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7843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</p:grpSp>
          <p:sp>
            <p:nvSpPr>
              <p:cNvPr id="509" name="Google Shape;509;p23"/>
              <p:cNvSpPr/>
              <p:nvPr/>
            </p:nvSpPr>
            <p:spPr>
              <a:xfrm>
                <a:off x="2496428" y="2509341"/>
                <a:ext cx="1448231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>
                <a:off x="2670261" y="2652208"/>
                <a:ext cx="833352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>
                <a:off x="2670261" y="3080810"/>
                <a:ext cx="1069094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>
                <a:off x="2670260" y="2937943"/>
                <a:ext cx="1226257" cy="74666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784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grpSp>
            <p:nvGrpSpPr>
              <p:cNvPr id="513" name="Google Shape;513;p23"/>
              <p:cNvGrpSpPr/>
              <p:nvPr/>
            </p:nvGrpSpPr>
            <p:grpSpPr>
              <a:xfrm>
                <a:off x="2670261" y="2795076"/>
                <a:ext cx="1595351" cy="74666"/>
                <a:chOff x="2670261" y="3182904"/>
                <a:chExt cx="1595351" cy="63500"/>
              </a:xfrm>
            </p:grpSpPr>
            <p:sp>
              <p:nvSpPr>
                <p:cNvPr id="514" name="Google Shape;514;p23"/>
                <p:cNvSpPr/>
                <p:nvPr/>
              </p:nvSpPr>
              <p:spPr>
                <a:xfrm>
                  <a:off x="2670261" y="3182904"/>
                  <a:ext cx="1069094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7843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  <p:sp>
              <p:nvSpPr>
                <p:cNvPr id="515" name="Google Shape;515;p23"/>
                <p:cNvSpPr/>
                <p:nvPr/>
              </p:nvSpPr>
              <p:spPr>
                <a:xfrm>
                  <a:off x="3763255" y="3182904"/>
                  <a:ext cx="502357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>
                    <a:alpha val="7843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</p:grpSp>
        </p:grpSp>
      </p:grpSp>
      <p:grpSp>
        <p:nvGrpSpPr>
          <p:cNvPr id="516" name="Google Shape;516;p23"/>
          <p:cNvGrpSpPr/>
          <p:nvPr/>
        </p:nvGrpSpPr>
        <p:grpSpPr>
          <a:xfrm>
            <a:off x="4976817" y="4773993"/>
            <a:ext cx="1179694" cy="904668"/>
            <a:chOff x="9801225" y="6884988"/>
            <a:chExt cx="2376488" cy="1822450"/>
          </a:xfrm>
        </p:grpSpPr>
        <p:sp>
          <p:nvSpPr>
            <p:cNvPr id="517" name="Google Shape;517;p23"/>
            <p:cNvSpPr/>
            <p:nvPr/>
          </p:nvSpPr>
          <p:spPr>
            <a:xfrm>
              <a:off x="11337925" y="7134225"/>
              <a:ext cx="839788" cy="1323975"/>
            </a:xfrm>
            <a:custGeom>
              <a:avLst/>
              <a:gdLst/>
              <a:ahLst/>
              <a:cxnLst/>
              <a:rect l="l" t="t" r="r" b="b"/>
              <a:pathLst>
                <a:path w="1585" h="2501" extrusionOk="0">
                  <a:moveTo>
                    <a:pt x="343" y="0"/>
                  </a:moveTo>
                  <a:lnTo>
                    <a:pt x="368" y="3"/>
                  </a:lnTo>
                  <a:lnTo>
                    <a:pt x="391" y="13"/>
                  </a:lnTo>
                  <a:lnTo>
                    <a:pt x="412" y="28"/>
                  </a:lnTo>
                  <a:lnTo>
                    <a:pt x="1558" y="1183"/>
                  </a:lnTo>
                  <a:lnTo>
                    <a:pt x="1573" y="1202"/>
                  </a:lnTo>
                  <a:lnTo>
                    <a:pt x="1582" y="1226"/>
                  </a:lnTo>
                  <a:lnTo>
                    <a:pt x="1585" y="1251"/>
                  </a:lnTo>
                  <a:lnTo>
                    <a:pt x="1582" y="1274"/>
                  </a:lnTo>
                  <a:lnTo>
                    <a:pt x="1573" y="1298"/>
                  </a:lnTo>
                  <a:lnTo>
                    <a:pt x="1558" y="1318"/>
                  </a:lnTo>
                  <a:lnTo>
                    <a:pt x="412" y="2472"/>
                  </a:lnTo>
                  <a:lnTo>
                    <a:pt x="391" y="2489"/>
                  </a:lnTo>
                  <a:lnTo>
                    <a:pt x="369" y="2497"/>
                  </a:lnTo>
                  <a:lnTo>
                    <a:pt x="345" y="2501"/>
                  </a:lnTo>
                  <a:lnTo>
                    <a:pt x="320" y="2497"/>
                  </a:lnTo>
                  <a:lnTo>
                    <a:pt x="297" y="2489"/>
                  </a:lnTo>
                  <a:lnTo>
                    <a:pt x="276" y="2472"/>
                  </a:lnTo>
                  <a:lnTo>
                    <a:pt x="29" y="2223"/>
                  </a:lnTo>
                  <a:lnTo>
                    <a:pt x="12" y="2202"/>
                  </a:lnTo>
                  <a:lnTo>
                    <a:pt x="4" y="2179"/>
                  </a:lnTo>
                  <a:lnTo>
                    <a:pt x="0" y="2155"/>
                  </a:lnTo>
                  <a:lnTo>
                    <a:pt x="4" y="2130"/>
                  </a:lnTo>
                  <a:lnTo>
                    <a:pt x="12" y="2107"/>
                  </a:lnTo>
                  <a:lnTo>
                    <a:pt x="29" y="2088"/>
                  </a:lnTo>
                  <a:lnTo>
                    <a:pt x="859" y="1251"/>
                  </a:lnTo>
                  <a:lnTo>
                    <a:pt x="29" y="414"/>
                  </a:lnTo>
                  <a:lnTo>
                    <a:pt x="12" y="393"/>
                  </a:lnTo>
                  <a:lnTo>
                    <a:pt x="4" y="370"/>
                  </a:lnTo>
                  <a:lnTo>
                    <a:pt x="0" y="345"/>
                  </a:lnTo>
                  <a:lnTo>
                    <a:pt x="4" y="321"/>
                  </a:lnTo>
                  <a:lnTo>
                    <a:pt x="12" y="298"/>
                  </a:lnTo>
                  <a:lnTo>
                    <a:pt x="29" y="277"/>
                  </a:lnTo>
                  <a:lnTo>
                    <a:pt x="276" y="28"/>
                  </a:lnTo>
                  <a:lnTo>
                    <a:pt x="297" y="13"/>
                  </a:lnTo>
                  <a:lnTo>
                    <a:pt x="320" y="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518" name="Google Shape;518;p23"/>
            <p:cNvSpPr/>
            <p:nvPr/>
          </p:nvSpPr>
          <p:spPr>
            <a:xfrm>
              <a:off x="9801225" y="7134225"/>
              <a:ext cx="838200" cy="1323975"/>
            </a:xfrm>
            <a:custGeom>
              <a:avLst/>
              <a:gdLst/>
              <a:ahLst/>
              <a:cxnLst/>
              <a:rect l="l" t="t" r="r" b="b"/>
              <a:pathLst>
                <a:path w="1584" h="2502" extrusionOk="0">
                  <a:moveTo>
                    <a:pt x="1240" y="0"/>
                  </a:moveTo>
                  <a:lnTo>
                    <a:pt x="1265" y="4"/>
                  </a:lnTo>
                  <a:lnTo>
                    <a:pt x="1288" y="14"/>
                  </a:lnTo>
                  <a:lnTo>
                    <a:pt x="1308" y="29"/>
                  </a:lnTo>
                  <a:lnTo>
                    <a:pt x="1556" y="278"/>
                  </a:lnTo>
                  <a:lnTo>
                    <a:pt x="1571" y="299"/>
                  </a:lnTo>
                  <a:lnTo>
                    <a:pt x="1581" y="321"/>
                  </a:lnTo>
                  <a:lnTo>
                    <a:pt x="1584" y="347"/>
                  </a:lnTo>
                  <a:lnTo>
                    <a:pt x="1581" y="372"/>
                  </a:lnTo>
                  <a:lnTo>
                    <a:pt x="1571" y="394"/>
                  </a:lnTo>
                  <a:lnTo>
                    <a:pt x="1556" y="415"/>
                  </a:lnTo>
                  <a:lnTo>
                    <a:pt x="726" y="1252"/>
                  </a:lnTo>
                  <a:lnTo>
                    <a:pt x="1556" y="2089"/>
                  </a:lnTo>
                  <a:lnTo>
                    <a:pt x="1571" y="2108"/>
                  </a:lnTo>
                  <a:lnTo>
                    <a:pt x="1581" y="2131"/>
                  </a:lnTo>
                  <a:lnTo>
                    <a:pt x="1584" y="2156"/>
                  </a:lnTo>
                  <a:lnTo>
                    <a:pt x="1581" y="2180"/>
                  </a:lnTo>
                  <a:lnTo>
                    <a:pt x="1571" y="2203"/>
                  </a:lnTo>
                  <a:lnTo>
                    <a:pt x="1556" y="2224"/>
                  </a:lnTo>
                  <a:lnTo>
                    <a:pt x="1308" y="2473"/>
                  </a:lnTo>
                  <a:lnTo>
                    <a:pt x="1288" y="2490"/>
                  </a:lnTo>
                  <a:lnTo>
                    <a:pt x="1265" y="2498"/>
                  </a:lnTo>
                  <a:lnTo>
                    <a:pt x="1240" y="2502"/>
                  </a:lnTo>
                  <a:lnTo>
                    <a:pt x="1216" y="2498"/>
                  </a:lnTo>
                  <a:lnTo>
                    <a:pt x="1194" y="2490"/>
                  </a:lnTo>
                  <a:lnTo>
                    <a:pt x="1173" y="2473"/>
                  </a:lnTo>
                  <a:lnTo>
                    <a:pt x="27" y="1319"/>
                  </a:lnTo>
                  <a:lnTo>
                    <a:pt x="12" y="1299"/>
                  </a:lnTo>
                  <a:lnTo>
                    <a:pt x="3" y="1275"/>
                  </a:lnTo>
                  <a:lnTo>
                    <a:pt x="0" y="1252"/>
                  </a:lnTo>
                  <a:lnTo>
                    <a:pt x="3" y="1227"/>
                  </a:lnTo>
                  <a:lnTo>
                    <a:pt x="12" y="1203"/>
                  </a:lnTo>
                  <a:lnTo>
                    <a:pt x="27" y="1184"/>
                  </a:lnTo>
                  <a:lnTo>
                    <a:pt x="1173" y="29"/>
                  </a:lnTo>
                  <a:lnTo>
                    <a:pt x="1194" y="14"/>
                  </a:lnTo>
                  <a:lnTo>
                    <a:pt x="1216" y="4"/>
                  </a:lnTo>
                  <a:lnTo>
                    <a:pt x="12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519" name="Google Shape;519;p23"/>
            <p:cNvSpPr/>
            <p:nvPr/>
          </p:nvSpPr>
          <p:spPr>
            <a:xfrm>
              <a:off x="10637838" y="6884988"/>
              <a:ext cx="701675" cy="1822450"/>
            </a:xfrm>
            <a:custGeom>
              <a:avLst/>
              <a:gdLst/>
              <a:ahLst/>
              <a:cxnLst/>
              <a:rect l="l" t="t" r="r" b="b"/>
              <a:pathLst>
                <a:path w="1327" h="3442" extrusionOk="0">
                  <a:moveTo>
                    <a:pt x="1033" y="0"/>
                  </a:moveTo>
                  <a:lnTo>
                    <a:pt x="1057" y="4"/>
                  </a:lnTo>
                  <a:lnTo>
                    <a:pt x="1258" y="63"/>
                  </a:lnTo>
                  <a:lnTo>
                    <a:pt x="1282" y="74"/>
                  </a:lnTo>
                  <a:lnTo>
                    <a:pt x="1301" y="89"/>
                  </a:lnTo>
                  <a:lnTo>
                    <a:pt x="1316" y="110"/>
                  </a:lnTo>
                  <a:lnTo>
                    <a:pt x="1324" y="133"/>
                  </a:lnTo>
                  <a:lnTo>
                    <a:pt x="1327" y="158"/>
                  </a:lnTo>
                  <a:lnTo>
                    <a:pt x="1323" y="183"/>
                  </a:lnTo>
                  <a:lnTo>
                    <a:pt x="388" y="3375"/>
                  </a:lnTo>
                  <a:lnTo>
                    <a:pt x="378" y="3398"/>
                  </a:lnTo>
                  <a:lnTo>
                    <a:pt x="362" y="3416"/>
                  </a:lnTo>
                  <a:lnTo>
                    <a:pt x="343" y="3431"/>
                  </a:lnTo>
                  <a:lnTo>
                    <a:pt x="321" y="3440"/>
                  </a:lnTo>
                  <a:lnTo>
                    <a:pt x="297" y="3442"/>
                  </a:lnTo>
                  <a:lnTo>
                    <a:pt x="271" y="3440"/>
                  </a:lnTo>
                  <a:lnTo>
                    <a:pt x="68" y="3379"/>
                  </a:lnTo>
                  <a:lnTo>
                    <a:pt x="47" y="3369"/>
                  </a:lnTo>
                  <a:lnTo>
                    <a:pt x="27" y="3353"/>
                  </a:lnTo>
                  <a:lnTo>
                    <a:pt x="12" y="3333"/>
                  </a:lnTo>
                  <a:lnTo>
                    <a:pt x="3" y="3310"/>
                  </a:lnTo>
                  <a:lnTo>
                    <a:pt x="0" y="3285"/>
                  </a:lnTo>
                  <a:lnTo>
                    <a:pt x="4" y="3260"/>
                  </a:lnTo>
                  <a:lnTo>
                    <a:pt x="940" y="69"/>
                  </a:lnTo>
                  <a:lnTo>
                    <a:pt x="949" y="45"/>
                  </a:lnTo>
                  <a:lnTo>
                    <a:pt x="966" y="26"/>
                  </a:lnTo>
                  <a:lnTo>
                    <a:pt x="985" y="12"/>
                  </a:lnTo>
                  <a:lnTo>
                    <a:pt x="1008" y="2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grpSp>
        <p:nvGrpSpPr>
          <p:cNvPr id="520" name="Google Shape;520;p23"/>
          <p:cNvGrpSpPr/>
          <p:nvPr/>
        </p:nvGrpSpPr>
        <p:grpSpPr>
          <a:xfrm>
            <a:off x="1193131" y="1629042"/>
            <a:ext cx="1332706" cy="1211262"/>
            <a:chOff x="1065213" y="827088"/>
            <a:chExt cx="2665413" cy="2422525"/>
          </a:xfrm>
        </p:grpSpPr>
        <p:sp>
          <p:nvSpPr>
            <p:cNvPr id="521" name="Google Shape;521;p23"/>
            <p:cNvSpPr/>
            <p:nvPr/>
          </p:nvSpPr>
          <p:spPr>
            <a:xfrm>
              <a:off x="1065213" y="827088"/>
              <a:ext cx="2665413" cy="2422525"/>
            </a:xfrm>
            <a:custGeom>
              <a:avLst/>
              <a:gdLst/>
              <a:ahLst/>
              <a:cxnLst/>
              <a:rect l="l" t="t" r="r" b="b"/>
              <a:pathLst>
                <a:path w="3358" h="3052" extrusionOk="0">
                  <a:moveTo>
                    <a:pt x="242" y="722"/>
                  </a:moveTo>
                  <a:lnTo>
                    <a:pt x="242" y="2809"/>
                  </a:lnTo>
                  <a:lnTo>
                    <a:pt x="3117" y="2809"/>
                  </a:lnTo>
                  <a:lnTo>
                    <a:pt x="3117" y="722"/>
                  </a:lnTo>
                  <a:lnTo>
                    <a:pt x="242" y="722"/>
                  </a:lnTo>
                  <a:close/>
                  <a:moveTo>
                    <a:pt x="2969" y="265"/>
                  </a:moveTo>
                  <a:lnTo>
                    <a:pt x="2950" y="267"/>
                  </a:lnTo>
                  <a:lnTo>
                    <a:pt x="2931" y="275"/>
                  </a:lnTo>
                  <a:lnTo>
                    <a:pt x="2916" y="286"/>
                  </a:lnTo>
                  <a:lnTo>
                    <a:pt x="2905" y="302"/>
                  </a:lnTo>
                  <a:lnTo>
                    <a:pt x="2898" y="319"/>
                  </a:lnTo>
                  <a:lnTo>
                    <a:pt x="2895" y="339"/>
                  </a:lnTo>
                  <a:lnTo>
                    <a:pt x="2895" y="424"/>
                  </a:lnTo>
                  <a:lnTo>
                    <a:pt x="2898" y="443"/>
                  </a:lnTo>
                  <a:lnTo>
                    <a:pt x="2905" y="462"/>
                  </a:lnTo>
                  <a:lnTo>
                    <a:pt x="2916" y="477"/>
                  </a:lnTo>
                  <a:lnTo>
                    <a:pt x="2931" y="488"/>
                  </a:lnTo>
                  <a:lnTo>
                    <a:pt x="2950" y="495"/>
                  </a:lnTo>
                  <a:lnTo>
                    <a:pt x="2969" y="498"/>
                  </a:lnTo>
                  <a:lnTo>
                    <a:pt x="3043" y="498"/>
                  </a:lnTo>
                  <a:lnTo>
                    <a:pt x="3064" y="495"/>
                  </a:lnTo>
                  <a:lnTo>
                    <a:pt x="3081" y="488"/>
                  </a:lnTo>
                  <a:lnTo>
                    <a:pt x="3096" y="477"/>
                  </a:lnTo>
                  <a:lnTo>
                    <a:pt x="3107" y="462"/>
                  </a:lnTo>
                  <a:lnTo>
                    <a:pt x="3116" y="443"/>
                  </a:lnTo>
                  <a:lnTo>
                    <a:pt x="3118" y="424"/>
                  </a:lnTo>
                  <a:lnTo>
                    <a:pt x="3118" y="339"/>
                  </a:lnTo>
                  <a:lnTo>
                    <a:pt x="3116" y="319"/>
                  </a:lnTo>
                  <a:lnTo>
                    <a:pt x="3107" y="302"/>
                  </a:lnTo>
                  <a:lnTo>
                    <a:pt x="3096" y="286"/>
                  </a:lnTo>
                  <a:lnTo>
                    <a:pt x="3081" y="275"/>
                  </a:lnTo>
                  <a:lnTo>
                    <a:pt x="3064" y="267"/>
                  </a:lnTo>
                  <a:lnTo>
                    <a:pt x="3043" y="265"/>
                  </a:lnTo>
                  <a:lnTo>
                    <a:pt x="2969" y="265"/>
                  </a:lnTo>
                  <a:close/>
                  <a:moveTo>
                    <a:pt x="2623" y="265"/>
                  </a:moveTo>
                  <a:lnTo>
                    <a:pt x="2602" y="267"/>
                  </a:lnTo>
                  <a:lnTo>
                    <a:pt x="2585" y="275"/>
                  </a:lnTo>
                  <a:lnTo>
                    <a:pt x="2570" y="286"/>
                  </a:lnTo>
                  <a:lnTo>
                    <a:pt x="2558" y="302"/>
                  </a:lnTo>
                  <a:lnTo>
                    <a:pt x="2550" y="319"/>
                  </a:lnTo>
                  <a:lnTo>
                    <a:pt x="2548" y="339"/>
                  </a:lnTo>
                  <a:lnTo>
                    <a:pt x="2548" y="424"/>
                  </a:lnTo>
                  <a:lnTo>
                    <a:pt x="2550" y="443"/>
                  </a:lnTo>
                  <a:lnTo>
                    <a:pt x="2558" y="462"/>
                  </a:lnTo>
                  <a:lnTo>
                    <a:pt x="2570" y="477"/>
                  </a:lnTo>
                  <a:lnTo>
                    <a:pt x="2585" y="488"/>
                  </a:lnTo>
                  <a:lnTo>
                    <a:pt x="2602" y="495"/>
                  </a:lnTo>
                  <a:lnTo>
                    <a:pt x="2623" y="498"/>
                  </a:lnTo>
                  <a:lnTo>
                    <a:pt x="2697" y="498"/>
                  </a:lnTo>
                  <a:lnTo>
                    <a:pt x="2717" y="495"/>
                  </a:lnTo>
                  <a:lnTo>
                    <a:pt x="2735" y="488"/>
                  </a:lnTo>
                  <a:lnTo>
                    <a:pt x="2750" y="477"/>
                  </a:lnTo>
                  <a:lnTo>
                    <a:pt x="2761" y="462"/>
                  </a:lnTo>
                  <a:lnTo>
                    <a:pt x="2769" y="443"/>
                  </a:lnTo>
                  <a:lnTo>
                    <a:pt x="2771" y="424"/>
                  </a:lnTo>
                  <a:lnTo>
                    <a:pt x="2771" y="339"/>
                  </a:lnTo>
                  <a:lnTo>
                    <a:pt x="2769" y="319"/>
                  </a:lnTo>
                  <a:lnTo>
                    <a:pt x="2761" y="302"/>
                  </a:lnTo>
                  <a:lnTo>
                    <a:pt x="2750" y="286"/>
                  </a:lnTo>
                  <a:lnTo>
                    <a:pt x="2735" y="275"/>
                  </a:lnTo>
                  <a:lnTo>
                    <a:pt x="2717" y="267"/>
                  </a:lnTo>
                  <a:lnTo>
                    <a:pt x="2697" y="265"/>
                  </a:lnTo>
                  <a:lnTo>
                    <a:pt x="2623" y="265"/>
                  </a:lnTo>
                  <a:close/>
                  <a:moveTo>
                    <a:pt x="2276" y="265"/>
                  </a:moveTo>
                  <a:lnTo>
                    <a:pt x="2256" y="267"/>
                  </a:lnTo>
                  <a:lnTo>
                    <a:pt x="2239" y="275"/>
                  </a:lnTo>
                  <a:lnTo>
                    <a:pt x="2223" y="286"/>
                  </a:lnTo>
                  <a:lnTo>
                    <a:pt x="2212" y="302"/>
                  </a:lnTo>
                  <a:lnTo>
                    <a:pt x="2204" y="319"/>
                  </a:lnTo>
                  <a:lnTo>
                    <a:pt x="2202" y="339"/>
                  </a:lnTo>
                  <a:lnTo>
                    <a:pt x="2202" y="424"/>
                  </a:lnTo>
                  <a:lnTo>
                    <a:pt x="2204" y="443"/>
                  </a:lnTo>
                  <a:lnTo>
                    <a:pt x="2212" y="462"/>
                  </a:lnTo>
                  <a:lnTo>
                    <a:pt x="2223" y="477"/>
                  </a:lnTo>
                  <a:lnTo>
                    <a:pt x="2239" y="488"/>
                  </a:lnTo>
                  <a:lnTo>
                    <a:pt x="2256" y="495"/>
                  </a:lnTo>
                  <a:lnTo>
                    <a:pt x="2276" y="498"/>
                  </a:lnTo>
                  <a:lnTo>
                    <a:pt x="2351" y="498"/>
                  </a:lnTo>
                  <a:lnTo>
                    <a:pt x="2370" y="495"/>
                  </a:lnTo>
                  <a:lnTo>
                    <a:pt x="2388" y="488"/>
                  </a:lnTo>
                  <a:lnTo>
                    <a:pt x="2404" y="477"/>
                  </a:lnTo>
                  <a:lnTo>
                    <a:pt x="2415" y="462"/>
                  </a:lnTo>
                  <a:lnTo>
                    <a:pt x="2422" y="443"/>
                  </a:lnTo>
                  <a:lnTo>
                    <a:pt x="2425" y="424"/>
                  </a:lnTo>
                  <a:lnTo>
                    <a:pt x="2425" y="339"/>
                  </a:lnTo>
                  <a:lnTo>
                    <a:pt x="2422" y="319"/>
                  </a:lnTo>
                  <a:lnTo>
                    <a:pt x="2415" y="302"/>
                  </a:lnTo>
                  <a:lnTo>
                    <a:pt x="2404" y="286"/>
                  </a:lnTo>
                  <a:lnTo>
                    <a:pt x="2388" y="275"/>
                  </a:lnTo>
                  <a:lnTo>
                    <a:pt x="2370" y="267"/>
                  </a:lnTo>
                  <a:lnTo>
                    <a:pt x="2351" y="265"/>
                  </a:lnTo>
                  <a:lnTo>
                    <a:pt x="2276" y="265"/>
                  </a:lnTo>
                  <a:close/>
                  <a:moveTo>
                    <a:pt x="202" y="0"/>
                  </a:moveTo>
                  <a:lnTo>
                    <a:pt x="3156" y="0"/>
                  </a:lnTo>
                  <a:lnTo>
                    <a:pt x="3189" y="3"/>
                  </a:lnTo>
                  <a:lnTo>
                    <a:pt x="3220" y="10"/>
                  </a:lnTo>
                  <a:lnTo>
                    <a:pt x="3249" y="23"/>
                  </a:lnTo>
                  <a:lnTo>
                    <a:pt x="3275" y="39"/>
                  </a:lnTo>
                  <a:lnTo>
                    <a:pt x="3299" y="59"/>
                  </a:lnTo>
                  <a:lnTo>
                    <a:pt x="3319" y="83"/>
                  </a:lnTo>
                  <a:lnTo>
                    <a:pt x="3336" y="109"/>
                  </a:lnTo>
                  <a:lnTo>
                    <a:pt x="3348" y="139"/>
                  </a:lnTo>
                  <a:lnTo>
                    <a:pt x="3356" y="169"/>
                  </a:lnTo>
                  <a:lnTo>
                    <a:pt x="3358" y="202"/>
                  </a:lnTo>
                  <a:lnTo>
                    <a:pt x="3358" y="2849"/>
                  </a:lnTo>
                  <a:lnTo>
                    <a:pt x="3356" y="2883"/>
                  </a:lnTo>
                  <a:lnTo>
                    <a:pt x="3348" y="2913"/>
                  </a:lnTo>
                  <a:lnTo>
                    <a:pt x="3336" y="2942"/>
                  </a:lnTo>
                  <a:lnTo>
                    <a:pt x="3319" y="2968"/>
                  </a:lnTo>
                  <a:lnTo>
                    <a:pt x="3299" y="2993"/>
                  </a:lnTo>
                  <a:lnTo>
                    <a:pt x="3275" y="3012"/>
                  </a:lnTo>
                  <a:lnTo>
                    <a:pt x="3249" y="3028"/>
                  </a:lnTo>
                  <a:lnTo>
                    <a:pt x="3220" y="3041"/>
                  </a:lnTo>
                  <a:lnTo>
                    <a:pt x="3189" y="3049"/>
                  </a:lnTo>
                  <a:lnTo>
                    <a:pt x="3156" y="3052"/>
                  </a:lnTo>
                  <a:lnTo>
                    <a:pt x="202" y="3052"/>
                  </a:lnTo>
                  <a:lnTo>
                    <a:pt x="169" y="3049"/>
                  </a:lnTo>
                  <a:lnTo>
                    <a:pt x="139" y="3041"/>
                  </a:lnTo>
                  <a:lnTo>
                    <a:pt x="109" y="3028"/>
                  </a:lnTo>
                  <a:lnTo>
                    <a:pt x="82" y="3012"/>
                  </a:lnTo>
                  <a:lnTo>
                    <a:pt x="59" y="2993"/>
                  </a:lnTo>
                  <a:lnTo>
                    <a:pt x="39" y="2968"/>
                  </a:lnTo>
                  <a:lnTo>
                    <a:pt x="22" y="2942"/>
                  </a:lnTo>
                  <a:lnTo>
                    <a:pt x="10" y="2913"/>
                  </a:lnTo>
                  <a:lnTo>
                    <a:pt x="3" y="2883"/>
                  </a:lnTo>
                  <a:lnTo>
                    <a:pt x="0" y="2849"/>
                  </a:lnTo>
                  <a:lnTo>
                    <a:pt x="0" y="202"/>
                  </a:lnTo>
                  <a:lnTo>
                    <a:pt x="3" y="169"/>
                  </a:lnTo>
                  <a:lnTo>
                    <a:pt x="10" y="139"/>
                  </a:lnTo>
                  <a:lnTo>
                    <a:pt x="22" y="109"/>
                  </a:lnTo>
                  <a:lnTo>
                    <a:pt x="39" y="83"/>
                  </a:lnTo>
                  <a:lnTo>
                    <a:pt x="59" y="59"/>
                  </a:lnTo>
                  <a:lnTo>
                    <a:pt x="82" y="39"/>
                  </a:lnTo>
                  <a:lnTo>
                    <a:pt x="109" y="23"/>
                  </a:lnTo>
                  <a:lnTo>
                    <a:pt x="139" y="10"/>
                  </a:lnTo>
                  <a:lnTo>
                    <a:pt x="169" y="3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522" name="Google Shape;522;p23"/>
            <p:cNvSpPr/>
            <p:nvPr/>
          </p:nvSpPr>
          <p:spPr>
            <a:xfrm>
              <a:off x="1589088" y="1927225"/>
              <a:ext cx="595313" cy="571500"/>
            </a:xfrm>
            <a:custGeom>
              <a:avLst/>
              <a:gdLst/>
              <a:ahLst/>
              <a:cxnLst/>
              <a:rect l="l" t="t" r="r" b="b"/>
              <a:pathLst>
                <a:path w="751" h="721" extrusionOk="0">
                  <a:moveTo>
                    <a:pt x="646" y="0"/>
                  </a:moveTo>
                  <a:lnTo>
                    <a:pt x="665" y="2"/>
                  </a:lnTo>
                  <a:lnTo>
                    <a:pt x="684" y="8"/>
                  </a:lnTo>
                  <a:lnTo>
                    <a:pt x="702" y="17"/>
                  </a:lnTo>
                  <a:lnTo>
                    <a:pt x="718" y="30"/>
                  </a:lnTo>
                  <a:lnTo>
                    <a:pt x="732" y="46"/>
                  </a:lnTo>
                  <a:lnTo>
                    <a:pt x="742" y="65"/>
                  </a:lnTo>
                  <a:lnTo>
                    <a:pt x="749" y="84"/>
                  </a:lnTo>
                  <a:lnTo>
                    <a:pt x="751" y="105"/>
                  </a:lnTo>
                  <a:lnTo>
                    <a:pt x="751" y="108"/>
                  </a:lnTo>
                  <a:lnTo>
                    <a:pt x="748" y="132"/>
                  </a:lnTo>
                  <a:lnTo>
                    <a:pt x="739" y="154"/>
                  </a:lnTo>
                  <a:lnTo>
                    <a:pt x="727" y="175"/>
                  </a:lnTo>
                  <a:lnTo>
                    <a:pt x="710" y="191"/>
                  </a:lnTo>
                  <a:lnTo>
                    <a:pt x="689" y="203"/>
                  </a:lnTo>
                  <a:lnTo>
                    <a:pt x="351" y="360"/>
                  </a:lnTo>
                  <a:lnTo>
                    <a:pt x="689" y="518"/>
                  </a:lnTo>
                  <a:lnTo>
                    <a:pt x="710" y="530"/>
                  </a:lnTo>
                  <a:lnTo>
                    <a:pt x="727" y="546"/>
                  </a:lnTo>
                  <a:lnTo>
                    <a:pt x="739" y="567"/>
                  </a:lnTo>
                  <a:lnTo>
                    <a:pt x="748" y="589"/>
                  </a:lnTo>
                  <a:lnTo>
                    <a:pt x="751" y="613"/>
                  </a:lnTo>
                  <a:lnTo>
                    <a:pt x="751" y="616"/>
                  </a:lnTo>
                  <a:lnTo>
                    <a:pt x="749" y="636"/>
                  </a:lnTo>
                  <a:lnTo>
                    <a:pt x="742" y="656"/>
                  </a:lnTo>
                  <a:lnTo>
                    <a:pt x="732" y="675"/>
                  </a:lnTo>
                  <a:lnTo>
                    <a:pt x="718" y="691"/>
                  </a:lnTo>
                  <a:lnTo>
                    <a:pt x="702" y="704"/>
                  </a:lnTo>
                  <a:lnTo>
                    <a:pt x="684" y="712"/>
                  </a:lnTo>
                  <a:lnTo>
                    <a:pt x="665" y="719"/>
                  </a:lnTo>
                  <a:lnTo>
                    <a:pt x="646" y="721"/>
                  </a:lnTo>
                  <a:lnTo>
                    <a:pt x="622" y="718"/>
                  </a:lnTo>
                  <a:lnTo>
                    <a:pt x="601" y="710"/>
                  </a:lnTo>
                  <a:lnTo>
                    <a:pt x="61" y="460"/>
                  </a:lnTo>
                  <a:lnTo>
                    <a:pt x="41" y="447"/>
                  </a:lnTo>
                  <a:lnTo>
                    <a:pt x="23" y="430"/>
                  </a:lnTo>
                  <a:lnTo>
                    <a:pt x="11" y="410"/>
                  </a:lnTo>
                  <a:lnTo>
                    <a:pt x="3" y="387"/>
                  </a:lnTo>
                  <a:lnTo>
                    <a:pt x="0" y="364"/>
                  </a:lnTo>
                  <a:lnTo>
                    <a:pt x="0" y="357"/>
                  </a:lnTo>
                  <a:lnTo>
                    <a:pt x="3" y="332"/>
                  </a:lnTo>
                  <a:lnTo>
                    <a:pt x="11" y="310"/>
                  </a:lnTo>
                  <a:lnTo>
                    <a:pt x="23" y="291"/>
                  </a:lnTo>
                  <a:lnTo>
                    <a:pt x="41" y="274"/>
                  </a:lnTo>
                  <a:lnTo>
                    <a:pt x="61" y="261"/>
                  </a:lnTo>
                  <a:lnTo>
                    <a:pt x="601" y="11"/>
                  </a:lnTo>
                  <a:lnTo>
                    <a:pt x="622" y="3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523" name="Google Shape;523;p23"/>
            <p:cNvSpPr/>
            <p:nvPr/>
          </p:nvSpPr>
          <p:spPr>
            <a:xfrm>
              <a:off x="2173288" y="1689100"/>
              <a:ext cx="450850" cy="1041400"/>
            </a:xfrm>
            <a:custGeom>
              <a:avLst/>
              <a:gdLst/>
              <a:ahLst/>
              <a:cxnLst/>
              <a:rect l="l" t="t" r="r" b="b"/>
              <a:pathLst>
                <a:path w="569" h="1313" extrusionOk="0">
                  <a:moveTo>
                    <a:pt x="461" y="0"/>
                  </a:moveTo>
                  <a:lnTo>
                    <a:pt x="464" y="0"/>
                  </a:lnTo>
                  <a:lnTo>
                    <a:pt x="483" y="2"/>
                  </a:lnTo>
                  <a:lnTo>
                    <a:pt x="502" y="8"/>
                  </a:lnTo>
                  <a:lnTo>
                    <a:pt x="520" y="16"/>
                  </a:lnTo>
                  <a:lnTo>
                    <a:pt x="535" y="28"/>
                  </a:lnTo>
                  <a:lnTo>
                    <a:pt x="548" y="44"/>
                  </a:lnTo>
                  <a:lnTo>
                    <a:pt x="558" y="61"/>
                  </a:lnTo>
                  <a:lnTo>
                    <a:pt x="565" y="79"/>
                  </a:lnTo>
                  <a:lnTo>
                    <a:pt x="569" y="99"/>
                  </a:lnTo>
                  <a:lnTo>
                    <a:pt x="568" y="118"/>
                  </a:lnTo>
                  <a:lnTo>
                    <a:pt x="564" y="137"/>
                  </a:lnTo>
                  <a:lnTo>
                    <a:pt x="207" y="1241"/>
                  </a:lnTo>
                  <a:lnTo>
                    <a:pt x="199" y="1261"/>
                  </a:lnTo>
                  <a:lnTo>
                    <a:pt x="186" y="1278"/>
                  </a:lnTo>
                  <a:lnTo>
                    <a:pt x="169" y="1293"/>
                  </a:lnTo>
                  <a:lnTo>
                    <a:pt x="151" y="1304"/>
                  </a:lnTo>
                  <a:lnTo>
                    <a:pt x="130" y="1311"/>
                  </a:lnTo>
                  <a:lnTo>
                    <a:pt x="107" y="1313"/>
                  </a:lnTo>
                  <a:lnTo>
                    <a:pt x="105" y="1313"/>
                  </a:lnTo>
                  <a:lnTo>
                    <a:pt x="85" y="1311"/>
                  </a:lnTo>
                  <a:lnTo>
                    <a:pt x="67" y="1306"/>
                  </a:lnTo>
                  <a:lnTo>
                    <a:pt x="49" y="1297"/>
                  </a:lnTo>
                  <a:lnTo>
                    <a:pt x="33" y="1284"/>
                  </a:lnTo>
                  <a:lnTo>
                    <a:pt x="20" y="1270"/>
                  </a:lnTo>
                  <a:lnTo>
                    <a:pt x="9" y="1253"/>
                  </a:lnTo>
                  <a:lnTo>
                    <a:pt x="3" y="1234"/>
                  </a:lnTo>
                  <a:lnTo>
                    <a:pt x="0" y="1215"/>
                  </a:lnTo>
                  <a:lnTo>
                    <a:pt x="0" y="1196"/>
                  </a:lnTo>
                  <a:lnTo>
                    <a:pt x="4" y="1176"/>
                  </a:lnTo>
                  <a:lnTo>
                    <a:pt x="361" y="73"/>
                  </a:lnTo>
                  <a:lnTo>
                    <a:pt x="370" y="53"/>
                  </a:lnTo>
                  <a:lnTo>
                    <a:pt x="382" y="35"/>
                  </a:lnTo>
                  <a:lnTo>
                    <a:pt x="399" y="20"/>
                  </a:lnTo>
                  <a:lnTo>
                    <a:pt x="418" y="10"/>
                  </a:lnTo>
                  <a:lnTo>
                    <a:pt x="438" y="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524" name="Google Shape;524;p23"/>
            <p:cNvSpPr/>
            <p:nvPr/>
          </p:nvSpPr>
          <p:spPr>
            <a:xfrm>
              <a:off x="2611438" y="1927225"/>
              <a:ext cx="595313" cy="571500"/>
            </a:xfrm>
            <a:custGeom>
              <a:avLst/>
              <a:gdLst/>
              <a:ahLst/>
              <a:cxnLst/>
              <a:rect l="l" t="t" r="r" b="b"/>
              <a:pathLst>
                <a:path w="750" h="721" extrusionOk="0">
                  <a:moveTo>
                    <a:pt x="105" y="0"/>
                  </a:moveTo>
                  <a:lnTo>
                    <a:pt x="128" y="3"/>
                  </a:lnTo>
                  <a:lnTo>
                    <a:pt x="149" y="11"/>
                  </a:lnTo>
                  <a:lnTo>
                    <a:pt x="690" y="261"/>
                  </a:lnTo>
                  <a:lnTo>
                    <a:pt x="710" y="274"/>
                  </a:lnTo>
                  <a:lnTo>
                    <a:pt x="727" y="291"/>
                  </a:lnTo>
                  <a:lnTo>
                    <a:pt x="740" y="310"/>
                  </a:lnTo>
                  <a:lnTo>
                    <a:pt x="747" y="332"/>
                  </a:lnTo>
                  <a:lnTo>
                    <a:pt x="750" y="357"/>
                  </a:lnTo>
                  <a:lnTo>
                    <a:pt x="750" y="364"/>
                  </a:lnTo>
                  <a:lnTo>
                    <a:pt x="747" y="389"/>
                  </a:lnTo>
                  <a:lnTo>
                    <a:pt x="740" y="410"/>
                  </a:lnTo>
                  <a:lnTo>
                    <a:pt x="727" y="430"/>
                  </a:lnTo>
                  <a:lnTo>
                    <a:pt x="710" y="447"/>
                  </a:lnTo>
                  <a:lnTo>
                    <a:pt x="690" y="460"/>
                  </a:lnTo>
                  <a:lnTo>
                    <a:pt x="149" y="710"/>
                  </a:lnTo>
                  <a:lnTo>
                    <a:pt x="128" y="718"/>
                  </a:lnTo>
                  <a:lnTo>
                    <a:pt x="105" y="721"/>
                  </a:lnTo>
                  <a:lnTo>
                    <a:pt x="85" y="719"/>
                  </a:lnTo>
                  <a:lnTo>
                    <a:pt x="67" y="712"/>
                  </a:lnTo>
                  <a:lnTo>
                    <a:pt x="48" y="704"/>
                  </a:lnTo>
                  <a:lnTo>
                    <a:pt x="32" y="691"/>
                  </a:lnTo>
                  <a:lnTo>
                    <a:pt x="19" y="675"/>
                  </a:lnTo>
                  <a:lnTo>
                    <a:pt x="9" y="656"/>
                  </a:lnTo>
                  <a:lnTo>
                    <a:pt x="2" y="636"/>
                  </a:lnTo>
                  <a:lnTo>
                    <a:pt x="0" y="616"/>
                  </a:lnTo>
                  <a:lnTo>
                    <a:pt x="0" y="613"/>
                  </a:lnTo>
                  <a:lnTo>
                    <a:pt x="2" y="589"/>
                  </a:lnTo>
                  <a:lnTo>
                    <a:pt x="11" y="567"/>
                  </a:lnTo>
                  <a:lnTo>
                    <a:pt x="24" y="546"/>
                  </a:lnTo>
                  <a:lnTo>
                    <a:pt x="40" y="530"/>
                  </a:lnTo>
                  <a:lnTo>
                    <a:pt x="60" y="518"/>
                  </a:lnTo>
                  <a:lnTo>
                    <a:pt x="399" y="360"/>
                  </a:lnTo>
                  <a:lnTo>
                    <a:pt x="60" y="203"/>
                  </a:lnTo>
                  <a:lnTo>
                    <a:pt x="40" y="191"/>
                  </a:lnTo>
                  <a:lnTo>
                    <a:pt x="24" y="175"/>
                  </a:lnTo>
                  <a:lnTo>
                    <a:pt x="11" y="154"/>
                  </a:lnTo>
                  <a:lnTo>
                    <a:pt x="2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2" y="84"/>
                  </a:lnTo>
                  <a:lnTo>
                    <a:pt x="9" y="65"/>
                  </a:lnTo>
                  <a:lnTo>
                    <a:pt x="19" y="46"/>
                  </a:lnTo>
                  <a:lnTo>
                    <a:pt x="32" y="30"/>
                  </a:lnTo>
                  <a:lnTo>
                    <a:pt x="48" y="17"/>
                  </a:lnTo>
                  <a:lnTo>
                    <a:pt x="67" y="8"/>
                  </a:lnTo>
                  <a:lnTo>
                    <a:pt x="85" y="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grpSp>
        <p:nvGrpSpPr>
          <p:cNvPr id="525" name="Google Shape;525;p23"/>
          <p:cNvGrpSpPr/>
          <p:nvPr/>
        </p:nvGrpSpPr>
        <p:grpSpPr>
          <a:xfrm>
            <a:off x="3445344" y="1422401"/>
            <a:ext cx="752654" cy="650568"/>
            <a:chOff x="9904413" y="801688"/>
            <a:chExt cx="2668588" cy="2306638"/>
          </a:xfrm>
        </p:grpSpPr>
        <p:sp>
          <p:nvSpPr>
            <p:cNvPr id="526" name="Google Shape;526;p23"/>
            <p:cNvSpPr/>
            <p:nvPr/>
          </p:nvSpPr>
          <p:spPr>
            <a:xfrm>
              <a:off x="9904413" y="801688"/>
              <a:ext cx="2668588" cy="2306638"/>
            </a:xfrm>
            <a:custGeom>
              <a:avLst/>
              <a:gdLst/>
              <a:ahLst/>
              <a:cxnLst/>
              <a:rect l="l" t="t" r="r" b="b"/>
              <a:pathLst>
                <a:path w="3362" h="2907" extrusionOk="0">
                  <a:moveTo>
                    <a:pt x="244" y="245"/>
                  </a:moveTo>
                  <a:lnTo>
                    <a:pt x="244" y="1990"/>
                  </a:lnTo>
                  <a:lnTo>
                    <a:pt x="3118" y="1990"/>
                  </a:lnTo>
                  <a:lnTo>
                    <a:pt x="3118" y="245"/>
                  </a:lnTo>
                  <a:lnTo>
                    <a:pt x="244" y="245"/>
                  </a:lnTo>
                  <a:close/>
                  <a:moveTo>
                    <a:pt x="163" y="0"/>
                  </a:moveTo>
                  <a:lnTo>
                    <a:pt x="3199" y="0"/>
                  </a:lnTo>
                  <a:lnTo>
                    <a:pt x="3228" y="2"/>
                  </a:lnTo>
                  <a:lnTo>
                    <a:pt x="3256" y="10"/>
                  </a:lnTo>
                  <a:lnTo>
                    <a:pt x="3281" y="23"/>
                  </a:lnTo>
                  <a:lnTo>
                    <a:pt x="3304" y="38"/>
                  </a:lnTo>
                  <a:lnTo>
                    <a:pt x="3323" y="57"/>
                  </a:lnTo>
                  <a:lnTo>
                    <a:pt x="3339" y="81"/>
                  </a:lnTo>
                  <a:lnTo>
                    <a:pt x="3352" y="107"/>
                  </a:lnTo>
                  <a:lnTo>
                    <a:pt x="3359" y="134"/>
                  </a:lnTo>
                  <a:lnTo>
                    <a:pt x="3362" y="163"/>
                  </a:lnTo>
                  <a:lnTo>
                    <a:pt x="3362" y="2072"/>
                  </a:lnTo>
                  <a:lnTo>
                    <a:pt x="3359" y="2101"/>
                  </a:lnTo>
                  <a:lnTo>
                    <a:pt x="3352" y="2128"/>
                  </a:lnTo>
                  <a:lnTo>
                    <a:pt x="3339" y="2154"/>
                  </a:lnTo>
                  <a:lnTo>
                    <a:pt x="3323" y="2177"/>
                  </a:lnTo>
                  <a:lnTo>
                    <a:pt x="3304" y="2197"/>
                  </a:lnTo>
                  <a:lnTo>
                    <a:pt x="3281" y="2212"/>
                  </a:lnTo>
                  <a:lnTo>
                    <a:pt x="3256" y="2225"/>
                  </a:lnTo>
                  <a:lnTo>
                    <a:pt x="3228" y="2233"/>
                  </a:lnTo>
                  <a:lnTo>
                    <a:pt x="3199" y="2235"/>
                  </a:lnTo>
                  <a:lnTo>
                    <a:pt x="2064" y="2235"/>
                  </a:lnTo>
                  <a:lnTo>
                    <a:pt x="2064" y="2605"/>
                  </a:lnTo>
                  <a:lnTo>
                    <a:pt x="2506" y="2605"/>
                  </a:lnTo>
                  <a:lnTo>
                    <a:pt x="2536" y="2608"/>
                  </a:lnTo>
                  <a:lnTo>
                    <a:pt x="2564" y="2616"/>
                  </a:lnTo>
                  <a:lnTo>
                    <a:pt x="2589" y="2631"/>
                  </a:lnTo>
                  <a:lnTo>
                    <a:pt x="2612" y="2649"/>
                  </a:lnTo>
                  <a:lnTo>
                    <a:pt x="2630" y="2672"/>
                  </a:lnTo>
                  <a:lnTo>
                    <a:pt x="2644" y="2697"/>
                  </a:lnTo>
                  <a:lnTo>
                    <a:pt x="2653" y="2725"/>
                  </a:lnTo>
                  <a:lnTo>
                    <a:pt x="2656" y="2755"/>
                  </a:lnTo>
                  <a:lnTo>
                    <a:pt x="2653" y="2786"/>
                  </a:lnTo>
                  <a:lnTo>
                    <a:pt x="2644" y="2815"/>
                  </a:lnTo>
                  <a:lnTo>
                    <a:pt x="2630" y="2840"/>
                  </a:lnTo>
                  <a:lnTo>
                    <a:pt x="2612" y="2862"/>
                  </a:lnTo>
                  <a:lnTo>
                    <a:pt x="2589" y="2880"/>
                  </a:lnTo>
                  <a:lnTo>
                    <a:pt x="2564" y="2895"/>
                  </a:lnTo>
                  <a:lnTo>
                    <a:pt x="2536" y="2904"/>
                  </a:lnTo>
                  <a:lnTo>
                    <a:pt x="2506" y="2907"/>
                  </a:lnTo>
                  <a:lnTo>
                    <a:pt x="856" y="2907"/>
                  </a:lnTo>
                  <a:lnTo>
                    <a:pt x="826" y="2904"/>
                  </a:lnTo>
                  <a:lnTo>
                    <a:pt x="798" y="2895"/>
                  </a:lnTo>
                  <a:lnTo>
                    <a:pt x="773" y="2880"/>
                  </a:lnTo>
                  <a:lnTo>
                    <a:pt x="750" y="2862"/>
                  </a:lnTo>
                  <a:lnTo>
                    <a:pt x="732" y="2840"/>
                  </a:lnTo>
                  <a:lnTo>
                    <a:pt x="717" y="2815"/>
                  </a:lnTo>
                  <a:lnTo>
                    <a:pt x="709" y="2786"/>
                  </a:lnTo>
                  <a:lnTo>
                    <a:pt x="706" y="2755"/>
                  </a:lnTo>
                  <a:lnTo>
                    <a:pt x="709" y="2725"/>
                  </a:lnTo>
                  <a:lnTo>
                    <a:pt x="717" y="2697"/>
                  </a:lnTo>
                  <a:lnTo>
                    <a:pt x="732" y="2672"/>
                  </a:lnTo>
                  <a:lnTo>
                    <a:pt x="750" y="2649"/>
                  </a:lnTo>
                  <a:lnTo>
                    <a:pt x="773" y="2631"/>
                  </a:lnTo>
                  <a:lnTo>
                    <a:pt x="798" y="2616"/>
                  </a:lnTo>
                  <a:lnTo>
                    <a:pt x="826" y="2608"/>
                  </a:lnTo>
                  <a:lnTo>
                    <a:pt x="856" y="2605"/>
                  </a:lnTo>
                  <a:lnTo>
                    <a:pt x="1298" y="2605"/>
                  </a:lnTo>
                  <a:lnTo>
                    <a:pt x="1298" y="2235"/>
                  </a:lnTo>
                  <a:lnTo>
                    <a:pt x="163" y="2235"/>
                  </a:lnTo>
                  <a:lnTo>
                    <a:pt x="134" y="2233"/>
                  </a:lnTo>
                  <a:lnTo>
                    <a:pt x="106" y="2225"/>
                  </a:lnTo>
                  <a:lnTo>
                    <a:pt x="81" y="2212"/>
                  </a:lnTo>
                  <a:lnTo>
                    <a:pt x="58" y="2197"/>
                  </a:lnTo>
                  <a:lnTo>
                    <a:pt x="39" y="2177"/>
                  </a:lnTo>
                  <a:lnTo>
                    <a:pt x="22" y="2154"/>
                  </a:lnTo>
                  <a:lnTo>
                    <a:pt x="10" y="2128"/>
                  </a:lnTo>
                  <a:lnTo>
                    <a:pt x="3" y="2101"/>
                  </a:lnTo>
                  <a:lnTo>
                    <a:pt x="0" y="2072"/>
                  </a:lnTo>
                  <a:lnTo>
                    <a:pt x="0" y="163"/>
                  </a:lnTo>
                  <a:lnTo>
                    <a:pt x="3" y="134"/>
                  </a:lnTo>
                  <a:lnTo>
                    <a:pt x="10" y="107"/>
                  </a:lnTo>
                  <a:lnTo>
                    <a:pt x="22" y="81"/>
                  </a:lnTo>
                  <a:lnTo>
                    <a:pt x="39" y="57"/>
                  </a:lnTo>
                  <a:lnTo>
                    <a:pt x="58" y="38"/>
                  </a:lnTo>
                  <a:lnTo>
                    <a:pt x="81" y="23"/>
                  </a:lnTo>
                  <a:lnTo>
                    <a:pt x="106" y="10"/>
                  </a:lnTo>
                  <a:lnTo>
                    <a:pt x="134" y="2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527" name="Google Shape;527;p23"/>
            <p:cNvSpPr/>
            <p:nvPr/>
          </p:nvSpPr>
          <p:spPr>
            <a:xfrm>
              <a:off x="10469563" y="1414463"/>
              <a:ext cx="566738" cy="544513"/>
            </a:xfrm>
            <a:custGeom>
              <a:avLst/>
              <a:gdLst/>
              <a:ahLst/>
              <a:cxnLst/>
              <a:rect l="l" t="t" r="r" b="b"/>
              <a:pathLst>
                <a:path w="714" h="687" extrusionOk="0">
                  <a:moveTo>
                    <a:pt x="614" y="0"/>
                  </a:moveTo>
                  <a:lnTo>
                    <a:pt x="632" y="2"/>
                  </a:lnTo>
                  <a:lnTo>
                    <a:pt x="651" y="8"/>
                  </a:lnTo>
                  <a:lnTo>
                    <a:pt x="667" y="17"/>
                  </a:lnTo>
                  <a:lnTo>
                    <a:pt x="683" y="29"/>
                  </a:lnTo>
                  <a:lnTo>
                    <a:pt x="696" y="44"/>
                  </a:lnTo>
                  <a:lnTo>
                    <a:pt x="706" y="62"/>
                  </a:lnTo>
                  <a:lnTo>
                    <a:pt x="712" y="80"/>
                  </a:lnTo>
                  <a:lnTo>
                    <a:pt x="714" y="101"/>
                  </a:lnTo>
                  <a:lnTo>
                    <a:pt x="714" y="103"/>
                  </a:lnTo>
                  <a:lnTo>
                    <a:pt x="711" y="126"/>
                  </a:lnTo>
                  <a:lnTo>
                    <a:pt x="704" y="147"/>
                  </a:lnTo>
                  <a:lnTo>
                    <a:pt x="691" y="166"/>
                  </a:lnTo>
                  <a:lnTo>
                    <a:pt x="675" y="181"/>
                  </a:lnTo>
                  <a:lnTo>
                    <a:pt x="656" y="194"/>
                  </a:lnTo>
                  <a:lnTo>
                    <a:pt x="334" y="343"/>
                  </a:lnTo>
                  <a:lnTo>
                    <a:pt x="656" y="493"/>
                  </a:lnTo>
                  <a:lnTo>
                    <a:pt x="675" y="505"/>
                  </a:lnTo>
                  <a:lnTo>
                    <a:pt x="691" y="521"/>
                  </a:lnTo>
                  <a:lnTo>
                    <a:pt x="704" y="539"/>
                  </a:lnTo>
                  <a:lnTo>
                    <a:pt x="711" y="561"/>
                  </a:lnTo>
                  <a:lnTo>
                    <a:pt x="714" y="583"/>
                  </a:lnTo>
                  <a:lnTo>
                    <a:pt x="714" y="586"/>
                  </a:lnTo>
                  <a:lnTo>
                    <a:pt x="712" y="607"/>
                  </a:lnTo>
                  <a:lnTo>
                    <a:pt x="706" y="625"/>
                  </a:lnTo>
                  <a:lnTo>
                    <a:pt x="696" y="643"/>
                  </a:lnTo>
                  <a:lnTo>
                    <a:pt x="683" y="658"/>
                  </a:lnTo>
                  <a:lnTo>
                    <a:pt x="667" y="670"/>
                  </a:lnTo>
                  <a:lnTo>
                    <a:pt x="651" y="679"/>
                  </a:lnTo>
                  <a:lnTo>
                    <a:pt x="632" y="685"/>
                  </a:lnTo>
                  <a:lnTo>
                    <a:pt x="614" y="687"/>
                  </a:lnTo>
                  <a:lnTo>
                    <a:pt x="592" y="684"/>
                  </a:lnTo>
                  <a:lnTo>
                    <a:pt x="572" y="677"/>
                  </a:lnTo>
                  <a:lnTo>
                    <a:pt x="58" y="438"/>
                  </a:lnTo>
                  <a:lnTo>
                    <a:pt x="38" y="426"/>
                  </a:lnTo>
                  <a:lnTo>
                    <a:pt x="23" y="409"/>
                  </a:lnTo>
                  <a:lnTo>
                    <a:pt x="11" y="391"/>
                  </a:lnTo>
                  <a:lnTo>
                    <a:pt x="2" y="370"/>
                  </a:lnTo>
                  <a:lnTo>
                    <a:pt x="0" y="347"/>
                  </a:lnTo>
                  <a:lnTo>
                    <a:pt x="0" y="340"/>
                  </a:lnTo>
                  <a:lnTo>
                    <a:pt x="2" y="317"/>
                  </a:lnTo>
                  <a:lnTo>
                    <a:pt x="11" y="296"/>
                  </a:lnTo>
                  <a:lnTo>
                    <a:pt x="23" y="276"/>
                  </a:lnTo>
                  <a:lnTo>
                    <a:pt x="38" y="261"/>
                  </a:lnTo>
                  <a:lnTo>
                    <a:pt x="58" y="249"/>
                  </a:lnTo>
                  <a:lnTo>
                    <a:pt x="572" y="10"/>
                  </a:lnTo>
                  <a:lnTo>
                    <a:pt x="592" y="3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528" name="Google Shape;528;p23"/>
            <p:cNvSpPr/>
            <p:nvPr/>
          </p:nvSpPr>
          <p:spPr>
            <a:xfrm>
              <a:off x="11025188" y="1189038"/>
              <a:ext cx="427038" cy="990600"/>
            </a:xfrm>
            <a:custGeom>
              <a:avLst/>
              <a:gdLst/>
              <a:ahLst/>
              <a:cxnLst/>
              <a:rect l="l" t="t" r="r" b="b"/>
              <a:pathLst>
                <a:path w="539" h="1250" extrusionOk="0">
                  <a:moveTo>
                    <a:pt x="437" y="0"/>
                  </a:moveTo>
                  <a:lnTo>
                    <a:pt x="440" y="0"/>
                  </a:lnTo>
                  <a:lnTo>
                    <a:pt x="464" y="2"/>
                  </a:lnTo>
                  <a:lnTo>
                    <a:pt x="485" y="10"/>
                  </a:lnTo>
                  <a:lnTo>
                    <a:pt x="505" y="24"/>
                  </a:lnTo>
                  <a:lnTo>
                    <a:pt x="521" y="41"/>
                  </a:lnTo>
                  <a:lnTo>
                    <a:pt x="532" y="61"/>
                  </a:lnTo>
                  <a:lnTo>
                    <a:pt x="538" y="84"/>
                  </a:lnTo>
                  <a:lnTo>
                    <a:pt x="539" y="107"/>
                  </a:lnTo>
                  <a:lnTo>
                    <a:pt x="535" y="130"/>
                  </a:lnTo>
                  <a:lnTo>
                    <a:pt x="197" y="1180"/>
                  </a:lnTo>
                  <a:lnTo>
                    <a:pt x="188" y="1200"/>
                  </a:lnTo>
                  <a:lnTo>
                    <a:pt x="176" y="1217"/>
                  </a:lnTo>
                  <a:lnTo>
                    <a:pt x="161" y="1231"/>
                  </a:lnTo>
                  <a:lnTo>
                    <a:pt x="143" y="1242"/>
                  </a:lnTo>
                  <a:lnTo>
                    <a:pt x="123" y="1248"/>
                  </a:lnTo>
                  <a:lnTo>
                    <a:pt x="103" y="1250"/>
                  </a:lnTo>
                  <a:lnTo>
                    <a:pt x="99" y="1250"/>
                  </a:lnTo>
                  <a:lnTo>
                    <a:pt x="76" y="1248"/>
                  </a:lnTo>
                  <a:lnTo>
                    <a:pt x="55" y="1240"/>
                  </a:lnTo>
                  <a:lnTo>
                    <a:pt x="35" y="1226"/>
                  </a:lnTo>
                  <a:lnTo>
                    <a:pt x="19" y="1209"/>
                  </a:lnTo>
                  <a:lnTo>
                    <a:pt x="8" y="1188"/>
                  </a:lnTo>
                  <a:lnTo>
                    <a:pt x="2" y="1166"/>
                  </a:lnTo>
                  <a:lnTo>
                    <a:pt x="0" y="1142"/>
                  </a:lnTo>
                  <a:lnTo>
                    <a:pt x="5" y="1120"/>
                  </a:lnTo>
                  <a:lnTo>
                    <a:pt x="342" y="70"/>
                  </a:lnTo>
                  <a:lnTo>
                    <a:pt x="352" y="49"/>
                  </a:lnTo>
                  <a:lnTo>
                    <a:pt x="364" y="33"/>
                  </a:lnTo>
                  <a:lnTo>
                    <a:pt x="379" y="18"/>
                  </a:lnTo>
                  <a:lnTo>
                    <a:pt x="396" y="8"/>
                  </a:lnTo>
                  <a:lnTo>
                    <a:pt x="417" y="2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11441113" y="1414463"/>
              <a:ext cx="566738" cy="544513"/>
            </a:xfrm>
            <a:custGeom>
              <a:avLst/>
              <a:gdLst/>
              <a:ahLst/>
              <a:cxnLst/>
              <a:rect l="l" t="t" r="r" b="b"/>
              <a:pathLst>
                <a:path w="713" h="687" extrusionOk="0">
                  <a:moveTo>
                    <a:pt x="100" y="0"/>
                  </a:moveTo>
                  <a:lnTo>
                    <a:pt x="122" y="3"/>
                  </a:lnTo>
                  <a:lnTo>
                    <a:pt x="142" y="10"/>
                  </a:lnTo>
                  <a:lnTo>
                    <a:pt x="656" y="249"/>
                  </a:lnTo>
                  <a:lnTo>
                    <a:pt x="676" y="261"/>
                  </a:lnTo>
                  <a:lnTo>
                    <a:pt x="691" y="276"/>
                  </a:lnTo>
                  <a:lnTo>
                    <a:pt x="703" y="296"/>
                  </a:lnTo>
                  <a:lnTo>
                    <a:pt x="711" y="317"/>
                  </a:lnTo>
                  <a:lnTo>
                    <a:pt x="713" y="340"/>
                  </a:lnTo>
                  <a:lnTo>
                    <a:pt x="713" y="347"/>
                  </a:lnTo>
                  <a:lnTo>
                    <a:pt x="711" y="370"/>
                  </a:lnTo>
                  <a:lnTo>
                    <a:pt x="703" y="391"/>
                  </a:lnTo>
                  <a:lnTo>
                    <a:pt x="691" y="409"/>
                  </a:lnTo>
                  <a:lnTo>
                    <a:pt x="676" y="426"/>
                  </a:lnTo>
                  <a:lnTo>
                    <a:pt x="656" y="438"/>
                  </a:lnTo>
                  <a:lnTo>
                    <a:pt x="142" y="677"/>
                  </a:lnTo>
                  <a:lnTo>
                    <a:pt x="122" y="684"/>
                  </a:lnTo>
                  <a:lnTo>
                    <a:pt x="100" y="687"/>
                  </a:lnTo>
                  <a:lnTo>
                    <a:pt x="82" y="685"/>
                  </a:lnTo>
                  <a:lnTo>
                    <a:pt x="63" y="679"/>
                  </a:lnTo>
                  <a:lnTo>
                    <a:pt x="47" y="670"/>
                  </a:lnTo>
                  <a:lnTo>
                    <a:pt x="31" y="658"/>
                  </a:lnTo>
                  <a:lnTo>
                    <a:pt x="17" y="643"/>
                  </a:lnTo>
                  <a:lnTo>
                    <a:pt x="8" y="625"/>
                  </a:lnTo>
                  <a:lnTo>
                    <a:pt x="2" y="607"/>
                  </a:lnTo>
                  <a:lnTo>
                    <a:pt x="0" y="586"/>
                  </a:lnTo>
                  <a:lnTo>
                    <a:pt x="0" y="583"/>
                  </a:lnTo>
                  <a:lnTo>
                    <a:pt x="3" y="561"/>
                  </a:lnTo>
                  <a:lnTo>
                    <a:pt x="10" y="539"/>
                  </a:lnTo>
                  <a:lnTo>
                    <a:pt x="23" y="521"/>
                  </a:lnTo>
                  <a:lnTo>
                    <a:pt x="39" y="505"/>
                  </a:lnTo>
                  <a:lnTo>
                    <a:pt x="58" y="493"/>
                  </a:lnTo>
                  <a:lnTo>
                    <a:pt x="380" y="343"/>
                  </a:lnTo>
                  <a:lnTo>
                    <a:pt x="58" y="194"/>
                  </a:lnTo>
                  <a:lnTo>
                    <a:pt x="39" y="181"/>
                  </a:lnTo>
                  <a:lnTo>
                    <a:pt x="23" y="166"/>
                  </a:lnTo>
                  <a:lnTo>
                    <a:pt x="10" y="147"/>
                  </a:lnTo>
                  <a:lnTo>
                    <a:pt x="3" y="126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2" y="80"/>
                  </a:lnTo>
                  <a:lnTo>
                    <a:pt x="8" y="62"/>
                  </a:lnTo>
                  <a:lnTo>
                    <a:pt x="17" y="44"/>
                  </a:lnTo>
                  <a:lnTo>
                    <a:pt x="31" y="29"/>
                  </a:lnTo>
                  <a:lnTo>
                    <a:pt x="47" y="16"/>
                  </a:lnTo>
                  <a:lnTo>
                    <a:pt x="63" y="8"/>
                  </a:lnTo>
                  <a:lnTo>
                    <a:pt x="82" y="2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grpSp>
        <p:nvGrpSpPr>
          <p:cNvPr id="530" name="Google Shape;530;p23"/>
          <p:cNvGrpSpPr/>
          <p:nvPr/>
        </p:nvGrpSpPr>
        <p:grpSpPr>
          <a:xfrm>
            <a:off x="2117036" y="2339941"/>
            <a:ext cx="3917950" cy="3082925"/>
            <a:chOff x="2117036" y="2339941"/>
            <a:chExt cx="3917950" cy="3082925"/>
          </a:xfrm>
        </p:grpSpPr>
        <p:sp>
          <p:nvSpPr>
            <p:cNvPr id="531" name="Google Shape;531;p23"/>
            <p:cNvSpPr/>
            <p:nvPr/>
          </p:nvSpPr>
          <p:spPr>
            <a:xfrm>
              <a:off x="3582298" y="4610066"/>
              <a:ext cx="985837" cy="773113"/>
            </a:xfrm>
            <a:custGeom>
              <a:avLst/>
              <a:gdLst/>
              <a:ahLst/>
              <a:cxnLst/>
              <a:rect l="l" t="t" r="r" b="b"/>
              <a:pathLst>
                <a:path w="1241" h="973" extrusionOk="0">
                  <a:moveTo>
                    <a:pt x="230" y="0"/>
                  </a:moveTo>
                  <a:lnTo>
                    <a:pt x="1050" y="0"/>
                  </a:lnTo>
                  <a:lnTo>
                    <a:pt x="1074" y="4"/>
                  </a:lnTo>
                  <a:lnTo>
                    <a:pt x="1095" y="15"/>
                  </a:lnTo>
                  <a:lnTo>
                    <a:pt x="1112" y="31"/>
                  </a:lnTo>
                  <a:lnTo>
                    <a:pt x="1122" y="52"/>
                  </a:lnTo>
                  <a:lnTo>
                    <a:pt x="1127" y="76"/>
                  </a:lnTo>
                  <a:lnTo>
                    <a:pt x="1241" y="897"/>
                  </a:lnTo>
                  <a:lnTo>
                    <a:pt x="1238" y="921"/>
                  </a:lnTo>
                  <a:lnTo>
                    <a:pt x="1227" y="942"/>
                  </a:lnTo>
                  <a:lnTo>
                    <a:pt x="1211" y="958"/>
                  </a:lnTo>
                  <a:lnTo>
                    <a:pt x="1188" y="969"/>
                  </a:lnTo>
                  <a:lnTo>
                    <a:pt x="1164" y="973"/>
                  </a:lnTo>
                  <a:lnTo>
                    <a:pt x="77" y="973"/>
                  </a:lnTo>
                  <a:lnTo>
                    <a:pt x="52" y="969"/>
                  </a:lnTo>
                  <a:lnTo>
                    <a:pt x="31" y="958"/>
                  </a:lnTo>
                  <a:lnTo>
                    <a:pt x="14" y="942"/>
                  </a:lnTo>
                  <a:lnTo>
                    <a:pt x="4" y="921"/>
                  </a:lnTo>
                  <a:lnTo>
                    <a:pt x="0" y="897"/>
                  </a:lnTo>
                  <a:lnTo>
                    <a:pt x="154" y="76"/>
                  </a:lnTo>
                  <a:lnTo>
                    <a:pt x="157" y="52"/>
                  </a:lnTo>
                  <a:lnTo>
                    <a:pt x="169" y="31"/>
                  </a:lnTo>
                  <a:lnTo>
                    <a:pt x="185" y="15"/>
                  </a:lnTo>
                  <a:lnTo>
                    <a:pt x="206" y="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3387036" y="5321266"/>
              <a:ext cx="1376362" cy="101600"/>
            </a:xfrm>
            <a:custGeom>
              <a:avLst/>
              <a:gdLst/>
              <a:ahLst/>
              <a:cxnLst/>
              <a:rect l="l" t="t" r="r" b="b"/>
              <a:pathLst>
                <a:path w="1734" h="127" extrusionOk="0">
                  <a:moveTo>
                    <a:pt x="63" y="0"/>
                  </a:moveTo>
                  <a:lnTo>
                    <a:pt x="1671" y="0"/>
                  </a:lnTo>
                  <a:lnTo>
                    <a:pt x="1690" y="4"/>
                  </a:lnTo>
                  <a:lnTo>
                    <a:pt x="1708" y="13"/>
                  </a:lnTo>
                  <a:lnTo>
                    <a:pt x="1722" y="27"/>
                  </a:lnTo>
                  <a:lnTo>
                    <a:pt x="1731" y="43"/>
                  </a:lnTo>
                  <a:lnTo>
                    <a:pt x="1734" y="64"/>
                  </a:lnTo>
                  <a:lnTo>
                    <a:pt x="1731" y="84"/>
                  </a:lnTo>
                  <a:lnTo>
                    <a:pt x="1722" y="102"/>
                  </a:lnTo>
                  <a:lnTo>
                    <a:pt x="1708" y="115"/>
                  </a:lnTo>
                  <a:lnTo>
                    <a:pt x="1690" y="124"/>
                  </a:lnTo>
                  <a:lnTo>
                    <a:pt x="1671" y="127"/>
                  </a:lnTo>
                  <a:lnTo>
                    <a:pt x="63" y="127"/>
                  </a:lnTo>
                  <a:lnTo>
                    <a:pt x="43" y="124"/>
                  </a:lnTo>
                  <a:lnTo>
                    <a:pt x="25" y="115"/>
                  </a:lnTo>
                  <a:lnTo>
                    <a:pt x="12" y="102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3"/>
                  </a:lnTo>
                  <a:lnTo>
                    <a:pt x="12" y="27"/>
                  </a:lnTo>
                  <a:lnTo>
                    <a:pt x="25" y="13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3639448" y="4610066"/>
              <a:ext cx="887412" cy="407988"/>
            </a:xfrm>
            <a:custGeom>
              <a:avLst/>
              <a:gdLst/>
              <a:ahLst/>
              <a:cxnLst/>
              <a:rect l="l" t="t" r="r" b="b"/>
              <a:pathLst>
                <a:path w="1117" h="514" extrusionOk="0">
                  <a:moveTo>
                    <a:pt x="159" y="0"/>
                  </a:moveTo>
                  <a:lnTo>
                    <a:pt x="979" y="0"/>
                  </a:lnTo>
                  <a:lnTo>
                    <a:pt x="1003" y="4"/>
                  </a:lnTo>
                  <a:lnTo>
                    <a:pt x="1024" y="15"/>
                  </a:lnTo>
                  <a:lnTo>
                    <a:pt x="1041" y="31"/>
                  </a:lnTo>
                  <a:lnTo>
                    <a:pt x="1051" y="52"/>
                  </a:lnTo>
                  <a:lnTo>
                    <a:pt x="1056" y="76"/>
                  </a:lnTo>
                  <a:lnTo>
                    <a:pt x="1117" y="514"/>
                  </a:lnTo>
                  <a:lnTo>
                    <a:pt x="0" y="514"/>
                  </a:lnTo>
                  <a:lnTo>
                    <a:pt x="83" y="76"/>
                  </a:lnTo>
                  <a:lnTo>
                    <a:pt x="86" y="52"/>
                  </a:lnTo>
                  <a:lnTo>
                    <a:pt x="98" y="31"/>
                  </a:lnTo>
                  <a:lnTo>
                    <a:pt x="114" y="15"/>
                  </a:lnTo>
                  <a:lnTo>
                    <a:pt x="135" y="4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2117036" y="4379879"/>
              <a:ext cx="3917950" cy="460375"/>
            </a:xfrm>
            <a:custGeom>
              <a:avLst/>
              <a:gdLst/>
              <a:ahLst/>
              <a:cxnLst/>
              <a:rect l="l" t="t" r="r" b="b"/>
              <a:pathLst>
                <a:path w="4936" h="579" extrusionOk="0">
                  <a:moveTo>
                    <a:pt x="0" y="0"/>
                  </a:moveTo>
                  <a:lnTo>
                    <a:pt x="4936" y="0"/>
                  </a:lnTo>
                  <a:lnTo>
                    <a:pt x="4936" y="482"/>
                  </a:lnTo>
                  <a:lnTo>
                    <a:pt x="4933" y="507"/>
                  </a:lnTo>
                  <a:lnTo>
                    <a:pt x="4922" y="531"/>
                  </a:lnTo>
                  <a:lnTo>
                    <a:pt x="4907" y="551"/>
                  </a:lnTo>
                  <a:lnTo>
                    <a:pt x="4888" y="566"/>
                  </a:lnTo>
                  <a:lnTo>
                    <a:pt x="4864" y="576"/>
                  </a:lnTo>
                  <a:lnTo>
                    <a:pt x="4838" y="579"/>
                  </a:lnTo>
                  <a:lnTo>
                    <a:pt x="97" y="579"/>
                  </a:lnTo>
                  <a:lnTo>
                    <a:pt x="72" y="576"/>
                  </a:lnTo>
                  <a:lnTo>
                    <a:pt x="48" y="566"/>
                  </a:lnTo>
                  <a:lnTo>
                    <a:pt x="28" y="551"/>
                  </a:lnTo>
                  <a:lnTo>
                    <a:pt x="13" y="531"/>
                  </a:lnTo>
                  <a:lnTo>
                    <a:pt x="3" y="507"/>
                  </a:lnTo>
                  <a:lnTo>
                    <a:pt x="0" y="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2117036" y="2339941"/>
              <a:ext cx="3917950" cy="2114550"/>
            </a:xfrm>
            <a:custGeom>
              <a:avLst/>
              <a:gdLst/>
              <a:ahLst/>
              <a:cxnLst/>
              <a:rect l="l" t="t" r="r" b="b"/>
              <a:pathLst>
                <a:path w="4936" h="2662" extrusionOk="0">
                  <a:moveTo>
                    <a:pt x="97" y="0"/>
                  </a:moveTo>
                  <a:lnTo>
                    <a:pt x="4838" y="0"/>
                  </a:lnTo>
                  <a:lnTo>
                    <a:pt x="4864" y="3"/>
                  </a:lnTo>
                  <a:lnTo>
                    <a:pt x="4888" y="13"/>
                  </a:lnTo>
                  <a:lnTo>
                    <a:pt x="4907" y="28"/>
                  </a:lnTo>
                  <a:lnTo>
                    <a:pt x="4922" y="48"/>
                  </a:lnTo>
                  <a:lnTo>
                    <a:pt x="4933" y="72"/>
                  </a:lnTo>
                  <a:lnTo>
                    <a:pt x="4936" y="97"/>
                  </a:lnTo>
                  <a:lnTo>
                    <a:pt x="4936" y="2662"/>
                  </a:lnTo>
                  <a:lnTo>
                    <a:pt x="0" y="2662"/>
                  </a:lnTo>
                  <a:lnTo>
                    <a:pt x="0" y="97"/>
                  </a:lnTo>
                  <a:lnTo>
                    <a:pt x="3" y="72"/>
                  </a:lnTo>
                  <a:lnTo>
                    <a:pt x="13" y="48"/>
                  </a:lnTo>
                  <a:lnTo>
                    <a:pt x="28" y="28"/>
                  </a:lnTo>
                  <a:lnTo>
                    <a:pt x="48" y="13"/>
                  </a:lnTo>
                  <a:lnTo>
                    <a:pt x="72" y="3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2221811" y="2441541"/>
              <a:ext cx="3708400" cy="2012950"/>
            </a:xfrm>
            <a:custGeom>
              <a:avLst/>
              <a:gdLst/>
              <a:ahLst/>
              <a:cxnLst/>
              <a:rect l="l" t="t" r="r" b="b"/>
              <a:pathLst>
                <a:path w="4672" h="2535" extrusionOk="0">
                  <a:moveTo>
                    <a:pt x="99" y="0"/>
                  </a:moveTo>
                  <a:lnTo>
                    <a:pt x="4573" y="0"/>
                  </a:lnTo>
                  <a:lnTo>
                    <a:pt x="4600" y="3"/>
                  </a:lnTo>
                  <a:lnTo>
                    <a:pt x="4622" y="14"/>
                  </a:lnTo>
                  <a:lnTo>
                    <a:pt x="4642" y="29"/>
                  </a:lnTo>
                  <a:lnTo>
                    <a:pt x="4658" y="48"/>
                  </a:lnTo>
                  <a:lnTo>
                    <a:pt x="4667" y="72"/>
                  </a:lnTo>
                  <a:lnTo>
                    <a:pt x="4672" y="98"/>
                  </a:lnTo>
                  <a:lnTo>
                    <a:pt x="4672" y="2535"/>
                  </a:lnTo>
                  <a:lnTo>
                    <a:pt x="0" y="2535"/>
                  </a:lnTo>
                  <a:lnTo>
                    <a:pt x="0" y="98"/>
                  </a:lnTo>
                  <a:lnTo>
                    <a:pt x="4" y="72"/>
                  </a:lnTo>
                  <a:lnTo>
                    <a:pt x="13" y="48"/>
                  </a:lnTo>
                  <a:lnTo>
                    <a:pt x="28" y="29"/>
                  </a:lnTo>
                  <a:lnTo>
                    <a:pt x="49" y="14"/>
                  </a:lnTo>
                  <a:lnTo>
                    <a:pt x="72" y="3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lt1">
                <a:alpha val="1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4015686" y="4576729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51" h="153" extrusionOk="0">
                  <a:moveTo>
                    <a:pt x="75" y="0"/>
                  </a:moveTo>
                  <a:lnTo>
                    <a:pt x="100" y="4"/>
                  </a:lnTo>
                  <a:lnTo>
                    <a:pt x="121" y="15"/>
                  </a:lnTo>
                  <a:lnTo>
                    <a:pt x="138" y="31"/>
                  </a:lnTo>
                  <a:lnTo>
                    <a:pt x="148" y="52"/>
                  </a:lnTo>
                  <a:lnTo>
                    <a:pt x="151" y="76"/>
                  </a:lnTo>
                  <a:lnTo>
                    <a:pt x="148" y="100"/>
                  </a:lnTo>
                  <a:lnTo>
                    <a:pt x="138" y="121"/>
                  </a:lnTo>
                  <a:lnTo>
                    <a:pt x="121" y="138"/>
                  </a:lnTo>
                  <a:lnTo>
                    <a:pt x="100" y="148"/>
                  </a:lnTo>
                  <a:lnTo>
                    <a:pt x="75" y="153"/>
                  </a:lnTo>
                  <a:lnTo>
                    <a:pt x="51" y="148"/>
                  </a:lnTo>
                  <a:lnTo>
                    <a:pt x="30" y="138"/>
                  </a:lnTo>
                  <a:lnTo>
                    <a:pt x="14" y="121"/>
                  </a:lnTo>
                  <a:lnTo>
                    <a:pt x="3" y="100"/>
                  </a:lnTo>
                  <a:lnTo>
                    <a:pt x="0" y="76"/>
                  </a:lnTo>
                  <a:lnTo>
                    <a:pt x="3" y="52"/>
                  </a:lnTo>
                  <a:lnTo>
                    <a:pt x="14" y="31"/>
                  </a:lnTo>
                  <a:lnTo>
                    <a:pt x="30" y="15"/>
                  </a:lnTo>
                  <a:lnTo>
                    <a:pt x="51" y="4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grpSp>
          <p:nvGrpSpPr>
            <p:cNvPr id="538" name="Google Shape;538;p23"/>
            <p:cNvGrpSpPr/>
            <p:nvPr/>
          </p:nvGrpSpPr>
          <p:grpSpPr>
            <a:xfrm>
              <a:off x="2475863" y="2530795"/>
              <a:ext cx="2387147" cy="1825839"/>
              <a:chOff x="2475863" y="2530795"/>
              <a:chExt cx="2387147" cy="1825839"/>
            </a:xfrm>
          </p:grpSpPr>
          <p:sp>
            <p:nvSpPr>
              <p:cNvPr id="539" name="Google Shape;539;p23"/>
              <p:cNvSpPr/>
              <p:nvPr/>
            </p:nvSpPr>
            <p:spPr>
              <a:xfrm>
                <a:off x="2475863" y="2530795"/>
                <a:ext cx="855702" cy="40439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540" name="Google Shape;540;p23"/>
              <p:cNvSpPr/>
              <p:nvPr/>
            </p:nvSpPr>
            <p:spPr>
              <a:xfrm>
                <a:off x="2475863" y="3381942"/>
                <a:ext cx="656036" cy="40439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541" name="Google Shape;541;p23"/>
              <p:cNvSpPr/>
              <p:nvPr/>
            </p:nvSpPr>
            <p:spPr>
              <a:xfrm>
                <a:off x="2576330" y="3304567"/>
                <a:ext cx="555570" cy="4043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grpSp>
            <p:nvGrpSpPr>
              <p:cNvPr id="542" name="Google Shape;542;p23"/>
              <p:cNvGrpSpPr/>
              <p:nvPr/>
            </p:nvGrpSpPr>
            <p:grpSpPr>
              <a:xfrm>
                <a:off x="2576330" y="2608172"/>
                <a:ext cx="1640090" cy="40439"/>
                <a:chOff x="2380456" y="2572537"/>
                <a:chExt cx="1516062" cy="63500"/>
              </a:xfrm>
            </p:grpSpPr>
            <p:sp>
              <p:nvSpPr>
                <p:cNvPr id="543" name="Google Shape;543;p23"/>
                <p:cNvSpPr/>
                <p:nvPr/>
              </p:nvSpPr>
              <p:spPr>
                <a:xfrm>
                  <a:off x="2380456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  <p:sp>
              <p:nvSpPr>
                <p:cNvPr id="544" name="Google Shape;544;p23"/>
                <p:cNvSpPr/>
                <p:nvPr/>
              </p:nvSpPr>
              <p:spPr>
                <a:xfrm>
                  <a:off x="3154362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</p:grpSp>
          <p:sp>
            <p:nvSpPr>
              <p:cNvPr id="545" name="Google Shape;545;p23"/>
              <p:cNvSpPr/>
              <p:nvPr/>
            </p:nvSpPr>
            <p:spPr>
              <a:xfrm>
                <a:off x="2701789" y="2685550"/>
                <a:ext cx="2078786" cy="4043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546" name="Google Shape;546;p23"/>
              <p:cNvSpPr/>
              <p:nvPr/>
            </p:nvSpPr>
            <p:spPr>
              <a:xfrm>
                <a:off x="2702556" y="3227190"/>
                <a:ext cx="555570" cy="4043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grpSp>
            <p:nvGrpSpPr>
              <p:cNvPr id="547" name="Google Shape;547;p23"/>
              <p:cNvGrpSpPr/>
              <p:nvPr/>
            </p:nvGrpSpPr>
            <p:grpSpPr>
              <a:xfrm>
                <a:off x="2701790" y="2762927"/>
                <a:ext cx="2161220" cy="40439"/>
                <a:chOff x="2496429" y="2811430"/>
                <a:chExt cx="1997783" cy="63500"/>
              </a:xfrm>
            </p:grpSpPr>
            <p:sp>
              <p:nvSpPr>
                <p:cNvPr id="548" name="Google Shape;548;p23"/>
                <p:cNvSpPr/>
                <p:nvPr/>
              </p:nvSpPr>
              <p:spPr>
                <a:xfrm>
                  <a:off x="2496429" y="2811430"/>
                  <a:ext cx="473784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  <p:sp>
              <p:nvSpPr>
                <p:cNvPr id="549" name="Google Shape;549;p23"/>
                <p:cNvSpPr/>
                <p:nvPr/>
              </p:nvSpPr>
              <p:spPr>
                <a:xfrm>
                  <a:off x="3034592" y="2811430"/>
                  <a:ext cx="1459620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</p:grpSp>
          <p:sp>
            <p:nvSpPr>
              <p:cNvPr id="550" name="Google Shape;550;p23"/>
              <p:cNvSpPr/>
              <p:nvPr/>
            </p:nvSpPr>
            <p:spPr>
              <a:xfrm>
                <a:off x="2701789" y="2840304"/>
                <a:ext cx="1566709" cy="40439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551" name="Google Shape;551;p23"/>
              <p:cNvSpPr/>
              <p:nvPr/>
            </p:nvSpPr>
            <p:spPr>
              <a:xfrm>
                <a:off x="2889843" y="2917681"/>
                <a:ext cx="901528" cy="4043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552" name="Google Shape;552;p23"/>
              <p:cNvSpPr/>
              <p:nvPr/>
            </p:nvSpPr>
            <p:spPr>
              <a:xfrm>
                <a:off x="2889843" y="3149813"/>
                <a:ext cx="1156556" cy="4043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553" name="Google Shape;553;p23"/>
              <p:cNvSpPr/>
              <p:nvPr/>
            </p:nvSpPr>
            <p:spPr>
              <a:xfrm>
                <a:off x="2889842" y="3072436"/>
                <a:ext cx="1326576" cy="40439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grpSp>
            <p:nvGrpSpPr>
              <p:cNvPr id="554" name="Google Shape;554;p23"/>
              <p:cNvGrpSpPr/>
              <p:nvPr/>
            </p:nvGrpSpPr>
            <p:grpSpPr>
              <a:xfrm>
                <a:off x="2889843" y="2995059"/>
                <a:ext cx="1725865" cy="40439"/>
                <a:chOff x="2670261" y="3182904"/>
                <a:chExt cx="1595351" cy="63500"/>
              </a:xfrm>
            </p:grpSpPr>
            <p:sp>
              <p:nvSpPr>
                <p:cNvPr id="555" name="Google Shape;555;p23"/>
                <p:cNvSpPr/>
                <p:nvPr/>
              </p:nvSpPr>
              <p:spPr>
                <a:xfrm>
                  <a:off x="2670261" y="3182904"/>
                  <a:ext cx="1069094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  <p:sp>
              <p:nvSpPr>
                <p:cNvPr id="556" name="Google Shape;556;p23"/>
                <p:cNvSpPr/>
                <p:nvPr/>
              </p:nvSpPr>
              <p:spPr>
                <a:xfrm>
                  <a:off x="3763255" y="3182904"/>
                  <a:ext cx="502357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</p:grpSp>
          <p:sp>
            <p:nvSpPr>
              <p:cNvPr id="557" name="Google Shape;557;p23"/>
              <p:cNvSpPr/>
              <p:nvPr/>
            </p:nvSpPr>
            <p:spPr>
              <a:xfrm>
                <a:off x="2475863" y="3465048"/>
                <a:ext cx="855702" cy="40439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558" name="Google Shape;558;p23"/>
              <p:cNvSpPr/>
              <p:nvPr/>
            </p:nvSpPr>
            <p:spPr>
              <a:xfrm>
                <a:off x="2475863" y="4316195"/>
                <a:ext cx="656036" cy="40439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559" name="Google Shape;559;p23"/>
              <p:cNvSpPr/>
              <p:nvPr/>
            </p:nvSpPr>
            <p:spPr>
              <a:xfrm>
                <a:off x="2576330" y="4238820"/>
                <a:ext cx="555570" cy="4043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grpSp>
            <p:nvGrpSpPr>
              <p:cNvPr id="560" name="Google Shape;560;p23"/>
              <p:cNvGrpSpPr/>
              <p:nvPr/>
            </p:nvGrpSpPr>
            <p:grpSpPr>
              <a:xfrm>
                <a:off x="2576330" y="3542425"/>
                <a:ext cx="1640090" cy="40439"/>
                <a:chOff x="2380456" y="2572537"/>
                <a:chExt cx="1516062" cy="63500"/>
              </a:xfrm>
            </p:grpSpPr>
            <p:sp>
              <p:nvSpPr>
                <p:cNvPr id="561" name="Google Shape;561;p23"/>
                <p:cNvSpPr/>
                <p:nvPr/>
              </p:nvSpPr>
              <p:spPr>
                <a:xfrm>
                  <a:off x="2380456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  <p:sp>
              <p:nvSpPr>
                <p:cNvPr id="562" name="Google Shape;562;p23"/>
                <p:cNvSpPr/>
                <p:nvPr/>
              </p:nvSpPr>
              <p:spPr>
                <a:xfrm>
                  <a:off x="3154362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</p:grpSp>
          <p:sp>
            <p:nvSpPr>
              <p:cNvPr id="563" name="Google Shape;563;p23"/>
              <p:cNvSpPr/>
              <p:nvPr/>
            </p:nvSpPr>
            <p:spPr>
              <a:xfrm>
                <a:off x="2701789" y="3619803"/>
                <a:ext cx="2078786" cy="4043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564" name="Google Shape;564;p23"/>
              <p:cNvSpPr/>
              <p:nvPr/>
            </p:nvSpPr>
            <p:spPr>
              <a:xfrm>
                <a:off x="2702556" y="4161443"/>
                <a:ext cx="555570" cy="4043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grpSp>
            <p:nvGrpSpPr>
              <p:cNvPr id="565" name="Google Shape;565;p23"/>
              <p:cNvGrpSpPr/>
              <p:nvPr/>
            </p:nvGrpSpPr>
            <p:grpSpPr>
              <a:xfrm>
                <a:off x="2701790" y="3697180"/>
                <a:ext cx="2161220" cy="40439"/>
                <a:chOff x="2496429" y="2811430"/>
                <a:chExt cx="1997783" cy="63500"/>
              </a:xfrm>
            </p:grpSpPr>
            <p:sp>
              <p:nvSpPr>
                <p:cNvPr id="566" name="Google Shape;566;p23"/>
                <p:cNvSpPr/>
                <p:nvPr/>
              </p:nvSpPr>
              <p:spPr>
                <a:xfrm>
                  <a:off x="2496429" y="2811430"/>
                  <a:ext cx="473784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  <p:sp>
              <p:nvSpPr>
                <p:cNvPr id="567" name="Google Shape;567;p23"/>
                <p:cNvSpPr/>
                <p:nvPr/>
              </p:nvSpPr>
              <p:spPr>
                <a:xfrm>
                  <a:off x="3034592" y="2811430"/>
                  <a:ext cx="1459620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</p:grpSp>
          <p:sp>
            <p:nvSpPr>
              <p:cNvPr id="568" name="Google Shape;568;p23"/>
              <p:cNvSpPr/>
              <p:nvPr/>
            </p:nvSpPr>
            <p:spPr>
              <a:xfrm>
                <a:off x="2701789" y="3774557"/>
                <a:ext cx="1566709" cy="40439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569" name="Google Shape;569;p23"/>
              <p:cNvSpPr/>
              <p:nvPr/>
            </p:nvSpPr>
            <p:spPr>
              <a:xfrm>
                <a:off x="2889843" y="3851934"/>
                <a:ext cx="901528" cy="4043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2889843" y="4084066"/>
                <a:ext cx="1156556" cy="40439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2889842" y="4006689"/>
                <a:ext cx="1326576" cy="4043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  <p:grpSp>
            <p:nvGrpSpPr>
              <p:cNvPr id="572" name="Google Shape;572;p23"/>
              <p:cNvGrpSpPr/>
              <p:nvPr/>
            </p:nvGrpSpPr>
            <p:grpSpPr>
              <a:xfrm>
                <a:off x="2889843" y="3929312"/>
                <a:ext cx="1725865" cy="40439"/>
                <a:chOff x="2670261" y="3182904"/>
                <a:chExt cx="1595351" cy="63500"/>
              </a:xfrm>
            </p:grpSpPr>
            <p:sp>
              <p:nvSpPr>
                <p:cNvPr id="573" name="Google Shape;573;p23"/>
                <p:cNvSpPr/>
                <p:nvPr/>
              </p:nvSpPr>
              <p:spPr>
                <a:xfrm>
                  <a:off x="2670261" y="3182904"/>
                  <a:ext cx="1069094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  <p:sp>
              <p:nvSpPr>
                <p:cNvPr id="574" name="Google Shape;574;p23"/>
                <p:cNvSpPr/>
                <p:nvPr/>
              </p:nvSpPr>
              <p:spPr>
                <a:xfrm>
                  <a:off x="3763255" y="3182904"/>
                  <a:ext cx="502357" cy="635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Times New Roman" panose="02020603050405020304" pitchFamily="18" charset="0"/>
                    <a:ea typeface="Calibri"/>
                    <a:cs typeface="Times New Roman" panose="02020603050405020304" pitchFamily="18" charset="0"/>
                    <a:sym typeface="Calibri"/>
                  </a:endParaRPr>
                </a:p>
              </p:txBody>
            </p:sp>
          </p:grpSp>
        </p:grpSp>
      </p:grpSp>
      <p:sp>
        <p:nvSpPr>
          <p:cNvPr id="575" name="Google Shape;575;p23"/>
          <p:cNvSpPr/>
          <p:nvPr/>
        </p:nvSpPr>
        <p:spPr>
          <a:xfrm>
            <a:off x="1872224" y="4958577"/>
            <a:ext cx="1578960" cy="5103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6" name="Google Shape;576;p23"/>
          <p:cNvSpPr/>
          <p:nvPr/>
        </p:nvSpPr>
        <p:spPr>
          <a:xfrm>
            <a:off x="4736410" y="1845242"/>
            <a:ext cx="1223114" cy="421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CSS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7" name="Google Shape;577;p23"/>
          <p:cNvSpPr/>
          <p:nvPr/>
        </p:nvSpPr>
        <p:spPr>
          <a:xfrm>
            <a:off x="894489" y="3365565"/>
            <a:ext cx="1530516" cy="4089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Javascript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8" name="Google Shape;578;p23"/>
          <p:cNvSpPr/>
          <p:nvPr/>
        </p:nvSpPr>
        <p:spPr>
          <a:xfrm>
            <a:off x="5539686" y="3631339"/>
            <a:ext cx="990600" cy="40899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HTML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453;p36">
            <a:extLst>
              <a:ext uri="{FF2B5EF4-FFF2-40B4-BE49-F238E27FC236}">
                <a16:creationId xmlns:a16="http://schemas.microsoft.com/office/drawing/2014/main" id="{4259C00E-6FD4-F6F2-79CF-4FF0D447D8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09441" y="5949280"/>
            <a:ext cx="7324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1" y="119185"/>
            <a:ext cx="10512862" cy="68943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product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CCDAFE9-CE8F-1E4C-82B1-4421D36DF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81" y="950635"/>
            <a:ext cx="10501982" cy="590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7055"/>
      </a:accent1>
      <a:accent2>
        <a:srgbClr val="6C49EE"/>
      </a:accent2>
      <a:accent3>
        <a:srgbClr val="FF9900"/>
      </a:accent3>
      <a:accent4>
        <a:srgbClr val="3A6EA5"/>
      </a:accent4>
      <a:accent5>
        <a:srgbClr val="004E98"/>
      </a:accent5>
      <a:accent6>
        <a:srgbClr val="A5A5A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219</Words>
  <Application>Microsoft Macintosh PowerPoint</Application>
  <PresentationFormat>Personnalisé</PresentationFormat>
  <Paragraphs>72</Paragraphs>
  <Slides>17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Quattrocento Sans</vt:lpstr>
      <vt:lpstr>Arial</vt:lpstr>
      <vt:lpstr>Times New Roman</vt:lpstr>
      <vt:lpstr>Calibri</vt:lpstr>
      <vt:lpstr>Office Theme</vt:lpstr>
      <vt:lpstr>Metidice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Developer Icons for PowerPoint</vt:lpstr>
      <vt:lpstr>The product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Roadmap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Metidice</dc:title>
  <cp:lastModifiedBy>Boubacar FAYE</cp:lastModifiedBy>
  <cp:revision>12</cp:revision>
  <dcterms:modified xsi:type="dcterms:W3CDTF">2022-12-24T11:52:09Z</dcterms:modified>
</cp:coreProperties>
</file>